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0.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2.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48" r:id="rId4"/>
    <p:sldMasterId id="2147483666" r:id="rId5"/>
    <p:sldMasterId id="2147483709" r:id="rId6"/>
    <p:sldMasterId id="2147483735" r:id="rId7"/>
    <p:sldMasterId id="2147483790" r:id="rId8"/>
    <p:sldMasterId id="2147483804" r:id="rId9"/>
    <p:sldMasterId id="2147483836" r:id="rId10"/>
    <p:sldMasterId id="2147483846" r:id="rId11"/>
    <p:sldMasterId id="2147483858" r:id="rId12"/>
    <p:sldMasterId id="2147483865" r:id="rId13"/>
    <p:sldMasterId id="2147483907" r:id="rId14"/>
    <p:sldMasterId id="2147483979" r:id="rId15"/>
    <p:sldMasterId id="2147483993" r:id="rId16"/>
  </p:sldMasterIdLst>
  <p:notesMasterIdLst>
    <p:notesMasterId r:id="rId33"/>
  </p:notesMasterIdLst>
  <p:handoutMasterIdLst>
    <p:handoutMasterId r:id="rId34"/>
  </p:handoutMasterIdLst>
  <p:sldIdLst>
    <p:sldId id="272" r:id="rId17"/>
    <p:sldId id="909" r:id="rId18"/>
    <p:sldId id="910" r:id="rId19"/>
    <p:sldId id="913" r:id="rId20"/>
    <p:sldId id="914" r:id="rId21"/>
    <p:sldId id="921" r:id="rId22"/>
    <p:sldId id="915" r:id="rId23"/>
    <p:sldId id="925" r:id="rId24"/>
    <p:sldId id="927" r:id="rId25"/>
    <p:sldId id="916" r:id="rId26"/>
    <p:sldId id="922" r:id="rId27"/>
    <p:sldId id="917" r:id="rId28"/>
    <p:sldId id="918" r:id="rId29"/>
    <p:sldId id="919" r:id="rId30"/>
    <p:sldId id="920" r:id="rId31"/>
    <p:sldId id="924" r:id="rId32"/>
  </p:sldIdLst>
  <p:sldSz cx="12192000" cy="6858000"/>
  <p:notesSz cx="6797675" cy="9928225"/>
  <p:defaultTextStyle>
    <a:defPPr>
      <a:defRPr lang="es-ES"/>
    </a:defPPr>
    <a:lvl1pPr marL="0" algn="l" defTabSz="457062" rtl="0" eaLnBrk="1" latinLnBrk="0" hangingPunct="1">
      <a:defRPr sz="1800" kern="1200">
        <a:solidFill>
          <a:schemeClr val="tx1"/>
        </a:solidFill>
        <a:latin typeface="+mn-lt"/>
        <a:ea typeface="+mn-ea"/>
        <a:cs typeface="+mn-cs"/>
      </a:defRPr>
    </a:lvl1pPr>
    <a:lvl2pPr marL="457062" algn="l" defTabSz="457062" rtl="0" eaLnBrk="1" latinLnBrk="0" hangingPunct="1">
      <a:defRPr sz="1800" kern="1200">
        <a:solidFill>
          <a:schemeClr val="tx1"/>
        </a:solidFill>
        <a:latin typeface="+mn-lt"/>
        <a:ea typeface="+mn-ea"/>
        <a:cs typeface="+mn-cs"/>
      </a:defRPr>
    </a:lvl2pPr>
    <a:lvl3pPr marL="914125" algn="l" defTabSz="457062" rtl="0" eaLnBrk="1" latinLnBrk="0" hangingPunct="1">
      <a:defRPr sz="1800" kern="1200">
        <a:solidFill>
          <a:schemeClr val="tx1"/>
        </a:solidFill>
        <a:latin typeface="+mn-lt"/>
        <a:ea typeface="+mn-ea"/>
        <a:cs typeface="+mn-cs"/>
      </a:defRPr>
    </a:lvl3pPr>
    <a:lvl4pPr marL="1371186" algn="l" defTabSz="457062" rtl="0" eaLnBrk="1" latinLnBrk="0" hangingPunct="1">
      <a:defRPr sz="1800" kern="1200">
        <a:solidFill>
          <a:schemeClr val="tx1"/>
        </a:solidFill>
        <a:latin typeface="+mn-lt"/>
        <a:ea typeface="+mn-ea"/>
        <a:cs typeface="+mn-cs"/>
      </a:defRPr>
    </a:lvl4pPr>
    <a:lvl5pPr marL="1828248" algn="l" defTabSz="457062" rtl="0" eaLnBrk="1" latinLnBrk="0" hangingPunct="1">
      <a:defRPr sz="1800" kern="1200">
        <a:solidFill>
          <a:schemeClr val="tx1"/>
        </a:solidFill>
        <a:latin typeface="+mn-lt"/>
        <a:ea typeface="+mn-ea"/>
        <a:cs typeface="+mn-cs"/>
      </a:defRPr>
    </a:lvl5pPr>
    <a:lvl6pPr marL="2285310" algn="l" defTabSz="457062" rtl="0" eaLnBrk="1" latinLnBrk="0" hangingPunct="1">
      <a:defRPr sz="1800" kern="1200">
        <a:solidFill>
          <a:schemeClr val="tx1"/>
        </a:solidFill>
        <a:latin typeface="+mn-lt"/>
        <a:ea typeface="+mn-ea"/>
        <a:cs typeface="+mn-cs"/>
      </a:defRPr>
    </a:lvl6pPr>
    <a:lvl7pPr marL="2742373" algn="l" defTabSz="457062" rtl="0" eaLnBrk="1" latinLnBrk="0" hangingPunct="1">
      <a:defRPr sz="1800" kern="1200">
        <a:solidFill>
          <a:schemeClr val="tx1"/>
        </a:solidFill>
        <a:latin typeface="+mn-lt"/>
        <a:ea typeface="+mn-ea"/>
        <a:cs typeface="+mn-cs"/>
      </a:defRPr>
    </a:lvl7pPr>
    <a:lvl8pPr marL="3199434" algn="l" defTabSz="457062" rtl="0" eaLnBrk="1" latinLnBrk="0" hangingPunct="1">
      <a:defRPr sz="1800" kern="1200">
        <a:solidFill>
          <a:schemeClr val="tx1"/>
        </a:solidFill>
        <a:latin typeface="+mn-lt"/>
        <a:ea typeface="+mn-ea"/>
        <a:cs typeface="+mn-cs"/>
      </a:defRPr>
    </a:lvl8pPr>
    <a:lvl9pPr marL="3656497" algn="l" defTabSz="45706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CF014BAB-0750-40CB-98FD-DFC8C40A4FA3}">
          <p14:sldIdLst>
            <p14:sldId id="272"/>
            <p14:sldId id="909"/>
            <p14:sldId id="910"/>
            <p14:sldId id="913"/>
            <p14:sldId id="914"/>
            <p14:sldId id="921"/>
            <p14:sldId id="915"/>
            <p14:sldId id="925"/>
            <p14:sldId id="927"/>
            <p14:sldId id="916"/>
            <p14:sldId id="922"/>
            <p14:sldId id="917"/>
            <p14:sldId id="918"/>
            <p14:sldId id="919"/>
            <p14:sldId id="920"/>
            <p14:sldId id="924"/>
          </p14:sldIdLst>
        </p14:section>
      </p14:sectionLst>
    </p:ext>
    <p:ext uri="{EFAFB233-063F-42B5-8137-9DF3F51BA10A}">
      <p15:sldGuideLst xmlns:p15="http://schemas.microsoft.com/office/powerpoint/2012/main">
        <p15:guide id="1" orient="horz" pos="482" userDrawn="1">
          <p15:clr>
            <a:srgbClr val="A4A3A4"/>
          </p15:clr>
        </p15:guide>
        <p15:guide id="3" orient="horz" pos="85" userDrawn="1">
          <p15:clr>
            <a:srgbClr val="A4A3A4"/>
          </p15:clr>
        </p15:guide>
        <p15:guide id="4" pos="749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ia Eugenia Anabalon" initials="MEA" lastIdx="46"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AA00"/>
    <a:srgbClr val="FF9900"/>
    <a:srgbClr val="000000"/>
    <a:srgbClr val="00778B"/>
    <a:srgbClr val="00323A"/>
    <a:srgbClr val="8BBC00"/>
    <a:srgbClr val="3DB9B6"/>
    <a:srgbClr val="6F9600"/>
    <a:srgbClr val="9FDB9E"/>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23" autoAdjust="0"/>
    <p:restoredTop sz="99681" autoAdjust="0"/>
  </p:normalViewPr>
  <p:slideViewPr>
    <p:cSldViewPr snapToGrid="0" snapToObjects="1">
      <p:cViewPr>
        <p:scale>
          <a:sx n="100" d="100"/>
          <a:sy n="100" d="100"/>
        </p:scale>
        <p:origin x="210" y="582"/>
      </p:cViewPr>
      <p:guideLst>
        <p:guide orient="horz" pos="482"/>
        <p:guide orient="horz" pos="85"/>
        <p:guide pos="7499"/>
      </p:guideLst>
    </p:cSldViewPr>
  </p:slideViewPr>
  <p:outlineViewPr>
    <p:cViewPr>
      <p:scale>
        <a:sx n="33" d="100"/>
        <a:sy n="33" d="100"/>
      </p:scale>
      <p:origin x="0" y="5106"/>
    </p:cViewPr>
  </p:outlineViewPr>
  <p:notesTextViewPr>
    <p:cViewPr>
      <p:scale>
        <a:sx n="3" d="2"/>
        <a:sy n="3" d="2"/>
      </p:scale>
      <p:origin x="0" y="0"/>
    </p:cViewPr>
  </p:notesTextViewPr>
  <p:sorterViewPr>
    <p:cViewPr>
      <p:scale>
        <a:sx n="100" d="100"/>
        <a:sy n="100" d="100"/>
      </p:scale>
      <p:origin x="0" y="-6180"/>
    </p:cViewPr>
  </p:sorterViewPr>
  <p:notesViewPr>
    <p:cSldViewPr snapToGrid="0" snapToObjects="1">
      <p:cViewPr varScale="1">
        <p:scale>
          <a:sx n="78" d="100"/>
          <a:sy n="78" d="100"/>
        </p:scale>
        <p:origin x="397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commentAuthors" Target="commentAuthors.xml"/></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1" y="1"/>
            <a:ext cx="2946275" cy="496584"/>
          </a:xfrm>
          <a:prstGeom prst="rect">
            <a:avLst/>
          </a:prstGeom>
        </p:spPr>
        <p:txBody>
          <a:bodyPr vert="horz" lIns="90905" tIns="45452" rIns="90905" bIns="45452" rtlCol="0"/>
          <a:lstStyle>
            <a:lvl1pPr algn="l">
              <a:defRPr sz="1200"/>
            </a:lvl1pPr>
          </a:lstStyle>
          <a:p>
            <a:endParaRPr lang="es-CL"/>
          </a:p>
        </p:txBody>
      </p:sp>
      <p:sp>
        <p:nvSpPr>
          <p:cNvPr id="3" name="2 Marcador de fecha"/>
          <p:cNvSpPr>
            <a:spLocks noGrp="1"/>
          </p:cNvSpPr>
          <p:nvPr>
            <p:ph type="dt" sz="quarter" idx="1"/>
          </p:nvPr>
        </p:nvSpPr>
        <p:spPr>
          <a:xfrm>
            <a:off x="3849870" y="1"/>
            <a:ext cx="2946275" cy="496584"/>
          </a:xfrm>
          <a:prstGeom prst="rect">
            <a:avLst/>
          </a:prstGeom>
        </p:spPr>
        <p:txBody>
          <a:bodyPr vert="horz" lIns="90905" tIns="45452" rIns="90905" bIns="45452" rtlCol="0"/>
          <a:lstStyle>
            <a:lvl1pPr algn="r">
              <a:defRPr sz="1200"/>
            </a:lvl1pPr>
          </a:lstStyle>
          <a:p>
            <a:fld id="{6B6D6768-8C86-4E28-B41E-1C0E775AE4AE}" type="datetimeFigureOut">
              <a:rPr lang="es-CL" smtClean="0"/>
              <a:t>18-04-2019</a:t>
            </a:fld>
            <a:endParaRPr lang="es-CL"/>
          </a:p>
        </p:txBody>
      </p:sp>
      <p:sp>
        <p:nvSpPr>
          <p:cNvPr id="4" name="3 Marcador de pie de página"/>
          <p:cNvSpPr>
            <a:spLocks noGrp="1"/>
          </p:cNvSpPr>
          <p:nvPr>
            <p:ph type="ftr" sz="quarter" idx="2"/>
          </p:nvPr>
        </p:nvSpPr>
        <p:spPr>
          <a:xfrm>
            <a:off x="11" y="9429946"/>
            <a:ext cx="2946275" cy="496584"/>
          </a:xfrm>
          <a:prstGeom prst="rect">
            <a:avLst/>
          </a:prstGeom>
        </p:spPr>
        <p:txBody>
          <a:bodyPr vert="horz" lIns="90905" tIns="45452" rIns="90905" bIns="45452" rtlCol="0" anchor="b"/>
          <a:lstStyle>
            <a:lvl1pPr algn="l">
              <a:defRPr sz="1200"/>
            </a:lvl1pPr>
          </a:lstStyle>
          <a:p>
            <a:endParaRPr lang="es-CL"/>
          </a:p>
        </p:txBody>
      </p:sp>
      <p:sp>
        <p:nvSpPr>
          <p:cNvPr id="5" name="4 Marcador de número de diapositiva"/>
          <p:cNvSpPr>
            <a:spLocks noGrp="1"/>
          </p:cNvSpPr>
          <p:nvPr>
            <p:ph type="sldNum" sz="quarter" idx="3"/>
          </p:nvPr>
        </p:nvSpPr>
        <p:spPr>
          <a:xfrm>
            <a:off x="3849870" y="9429946"/>
            <a:ext cx="2946275" cy="496584"/>
          </a:xfrm>
          <a:prstGeom prst="rect">
            <a:avLst/>
          </a:prstGeom>
        </p:spPr>
        <p:txBody>
          <a:bodyPr vert="horz" lIns="90905" tIns="45452" rIns="90905" bIns="45452" rtlCol="0" anchor="b"/>
          <a:lstStyle>
            <a:lvl1pPr algn="r">
              <a:defRPr sz="1200"/>
            </a:lvl1pPr>
          </a:lstStyle>
          <a:p>
            <a:fld id="{E5BA7402-BCEB-400B-9C81-EFA03A7894BF}" type="slidenum">
              <a:rPr lang="es-CL" smtClean="0"/>
              <a:t>‹Nº›</a:t>
            </a:fld>
            <a:endParaRPr lang="es-CL"/>
          </a:p>
        </p:txBody>
      </p:sp>
    </p:spTree>
    <p:extLst>
      <p:ext uri="{BB962C8B-B14F-4D97-AF65-F5344CB8AC3E}">
        <p14:creationId xmlns:p14="http://schemas.microsoft.com/office/powerpoint/2010/main" val="2966313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1" y="1"/>
            <a:ext cx="2946275" cy="496584"/>
          </a:xfrm>
          <a:prstGeom prst="rect">
            <a:avLst/>
          </a:prstGeom>
        </p:spPr>
        <p:txBody>
          <a:bodyPr vert="horz" lIns="90905" tIns="45452" rIns="90905" bIns="45452" rtlCol="0"/>
          <a:lstStyle>
            <a:lvl1pPr algn="l">
              <a:defRPr sz="1200"/>
            </a:lvl1pPr>
          </a:lstStyle>
          <a:p>
            <a:endParaRPr lang="es-CL"/>
          </a:p>
        </p:txBody>
      </p:sp>
      <p:sp>
        <p:nvSpPr>
          <p:cNvPr id="3" name="2 Marcador de fecha"/>
          <p:cNvSpPr>
            <a:spLocks noGrp="1"/>
          </p:cNvSpPr>
          <p:nvPr>
            <p:ph type="dt" idx="1"/>
          </p:nvPr>
        </p:nvSpPr>
        <p:spPr>
          <a:xfrm>
            <a:off x="3849870" y="1"/>
            <a:ext cx="2946275" cy="496584"/>
          </a:xfrm>
          <a:prstGeom prst="rect">
            <a:avLst/>
          </a:prstGeom>
        </p:spPr>
        <p:txBody>
          <a:bodyPr vert="horz" lIns="90905" tIns="45452" rIns="90905" bIns="45452" rtlCol="0"/>
          <a:lstStyle>
            <a:lvl1pPr algn="r">
              <a:defRPr sz="1200"/>
            </a:lvl1pPr>
          </a:lstStyle>
          <a:p>
            <a:fld id="{157160C6-F3F8-45D4-A55F-D5A0F86163DA}" type="datetimeFigureOut">
              <a:rPr lang="es-CL" smtClean="0"/>
              <a:t>18-04-2019</a:t>
            </a:fld>
            <a:endParaRPr lang="es-CL"/>
          </a:p>
        </p:txBody>
      </p:sp>
      <p:sp>
        <p:nvSpPr>
          <p:cNvPr id="4" name="3 Marcador de imagen de diapositiva"/>
          <p:cNvSpPr>
            <a:spLocks noGrp="1" noRot="1" noChangeAspect="1"/>
          </p:cNvSpPr>
          <p:nvPr>
            <p:ph type="sldImg" idx="2"/>
          </p:nvPr>
        </p:nvSpPr>
        <p:spPr>
          <a:xfrm>
            <a:off x="92075" y="744538"/>
            <a:ext cx="6613525" cy="3721100"/>
          </a:xfrm>
          <a:prstGeom prst="rect">
            <a:avLst/>
          </a:prstGeom>
          <a:noFill/>
          <a:ln w="12700">
            <a:solidFill>
              <a:prstClr val="black"/>
            </a:solidFill>
          </a:ln>
        </p:spPr>
        <p:txBody>
          <a:bodyPr vert="horz" lIns="90905" tIns="45452" rIns="90905" bIns="45452" rtlCol="0" anchor="ctr"/>
          <a:lstStyle/>
          <a:p>
            <a:endParaRPr lang="es-CL"/>
          </a:p>
        </p:txBody>
      </p:sp>
      <p:sp>
        <p:nvSpPr>
          <p:cNvPr id="5" name="4 Marcador de notas"/>
          <p:cNvSpPr>
            <a:spLocks noGrp="1"/>
          </p:cNvSpPr>
          <p:nvPr>
            <p:ph type="body" sz="quarter" idx="3"/>
          </p:nvPr>
        </p:nvSpPr>
        <p:spPr>
          <a:xfrm>
            <a:off x="680384" y="4716685"/>
            <a:ext cx="5436909" cy="4467531"/>
          </a:xfrm>
          <a:prstGeom prst="rect">
            <a:avLst/>
          </a:prstGeom>
        </p:spPr>
        <p:txBody>
          <a:bodyPr vert="horz" lIns="90905" tIns="45452" rIns="90905" bIns="45452"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5 Marcador de pie de página"/>
          <p:cNvSpPr>
            <a:spLocks noGrp="1"/>
          </p:cNvSpPr>
          <p:nvPr>
            <p:ph type="ftr" sz="quarter" idx="4"/>
          </p:nvPr>
        </p:nvSpPr>
        <p:spPr>
          <a:xfrm>
            <a:off x="11" y="9429946"/>
            <a:ext cx="2946275" cy="496584"/>
          </a:xfrm>
          <a:prstGeom prst="rect">
            <a:avLst/>
          </a:prstGeom>
        </p:spPr>
        <p:txBody>
          <a:bodyPr vert="horz" lIns="90905" tIns="45452" rIns="90905" bIns="45452" rtlCol="0" anchor="b"/>
          <a:lstStyle>
            <a:lvl1pPr algn="l">
              <a:defRPr sz="1200"/>
            </a:lvl1pPr>
          </a:lstStyle>
          <a:p>
            <a:endParaRPr lang="es-CL"/>
          </a:p>
        </p:txBody>
      </p:sp>
      <p:sp>
        <p:nvSpPr>
          <p:cNvPr id="7" name="6 Marcador de número de diapositiva"/>
          <p:cNvSpPr>
            <a:spLocks noGrp="1"/>
          </p:cNvSpPr>
          <p:nvPr>
            <p:ph type="sldNum" sz="quarter" idx="5"/>
          </p:nvPr>
        </p:nvSpPr>
        <p:spPr>
          <a:xfrm>
            <a:off x="3849870" y="9429946"/>
            <a:ext cx="2946275" cy="496584"/>
          </a:xfrm>
          <a:prstGeom prst="rect">
            <a:avLst/>
          </a:prstGeom>
        </p:spPr>
        <p:txBody>
          <a:bodyPr vert="horz" lIns="90905" tIns="45452" rIns="90905" bIns="45452" rtlCol="0" anchor="b"/>
          <a:lstStyle>
            <a:lvl1pPr algn="r">
              <a:defRPr sz="1200"/>
            </a:lvl1pPr>
          </a:lstStyle>
          <a:p>
            <a:fld id="{DCC2C283-69D1-47EC-BAC7-F8FA5F4790C0}" type="slidenum">
              <a:rPr lang="es-CL" smtClean="0"/>
              <a:t>‹Nº›</a:t>
            </a:fld>
            <a:endParaRPr lang="es-CL"/>
          </a:p>
        </p:txBody>
      </p:sp>
    </p:spTree>
    <p:extLst>
      <p:ext uri="{BB962C8B-B14F-4D97-AF65-F5344CB8AC3E}">
        <p14:creationId xmlns:p14="http://schemas.microsoft.com/office/powerpoint/2010/main" val="1966961517"/>
      </p:ext>
    </p:extLst>
  </p:cSld>
  <p:clrMap bg1="lt1" tx1="dk1" bg2="lt2" tx2="dk2" accent1="accent1" accent2="accent2" accent3="accent3" accent4="accent4" accent5="accent5" accent6="accent6" hlink="hlink" folHlink="folHlink"/>
  <p:notesStyle>
    <a:lvl1pPr marL="0" algn="l" defTabSz="914125" rtl="0" eaLnBrk="1" latinLnBrk="0" hangingPunct="1">
      <a:defRPr sz="1200" kern="1200">
        <a:solidFill>
          <a:schemeClr val="tx1"/>
        </a:solidFill>
        <a:latin typeface="+mn-lt"/>
        <a:ea typeface="+mn-ea"/>
        <a:cs typeface="+mn-cs"/>
      </a:defRPr>
    </a:lvl1pPr>
    <a:lvl2pPr marL="457062" algn="l" defTabSz="914125" rtl="0" eaLnBrk="1" latinLnBrk="0" hangingPunct="1">
      <a:defRPr sz="1200" kern="1200">
        <a:solidFill>
          <a:schemeClr val="tx1"/>
        </a:solidFill>
        <a:latin typeface="+mn-lt"/>
        <a:ea typeface="+mn-ea"/>
        <a:cs typeface="+mn-cs"/>
      </a:defRPr>
    </a:lvl2pPr>
    <a:lvl3pPr marL="914125" algn="l" defTabSz="914125" rtl="0" eaLnBrk="1" latinLnBrk="0" hangingPunct="1">
      <a:defRPr sz="1200" kern="1200">
        <a:solidFill>
          <a:schemeClr val="tx1"/>
        </a:solidFill>
        <a:latin typeface="+mn-lt"/>
        <a:ea typeface="+mn-ea"/>
        <a:cs typeface="+mn-cs"/>
      </a:defRPr>
    </a:lvl3pPr>
    <a:lvl4pPr marL="1371186" algn="l" defTabSz="914125" rtl="0" eaLnBrk="1" latinLnBrk="0" hangingPunct="1">
      <a:defRPr sz="1200" kern="1200">
        <a:solidFill>
          <a:schemeClr val="tx1"/>
        </a:solidFill>
        <a:latin typeface="+mn-lt"/>
        <a:ea typeface="+mn-ea"/>
        <a:cs typeface="+mn-cs"/>
      </a:defRPr>
    </a:lvl4pPr>
    <a:lvl5pPr marL="1828248" algn="l" defTabSz="914125" rtl="0" eaLnBrk="1" latinLnBrk="0" hangingPunct="1">
      <a:defRPr sz="1200" kern="1200">
        <a:solidFill>
          <a:schemeClr val="tx1"/>
        </a:solidFill>
        <a:latin typeface="+mn-lt"/>
        <a:ea typeface="+mn-ea"/>
        <a:cs typeface="+mn-cs"/>
      </a:defRPr>
    </a:lvl5pPr>
    <a:lvl6pPr marL="2285310" algn="l" defTabSz="914125" rtl="0" eaLnBrk="1" latinLnBrk="0" hangingPunct="1">
      <a:defRPr sz="1200" kern="1200">
        <a:solidFill>
          <a:schemeClr val="tx1"/>
        </a:solidFill>
        <a:latin typeface="+mn-lt"/>
        <a:ea typeface="+mn-ea"/>
        <a:cs typeface="+mn-cs"/>
      </a:defRPr>
    </a:lvl6pPr>
    <a:lvl7pPr marL="2742373" algn="l" defTabSz="914125" rtl="0" eaLnBrk="1" latinLnBrk="0" hangingPunct="1">
      <a:defRPr sz="1200" kern="1200">
        <a:solidFill>
          <a:schemeClr val="tx1"/>
        </a:solidFill>
        <a:latin typeface="+mn-lt"/>
        <a:ea typeface="+mn-ea"/>
        <a:cs typeface="+mn-cs"/>
      </a:defRPr>
    </a:lvl7pPr>
    <a:lvl8pPr marL="3199434" algn="l" defTabSz="914125" rtl="0" eaLnBrk="1" latinLnBrk="0" hangingPunct="1">
      <a:defRPr sz="1200" kern="1200">
        <a:solidFill>
          <a:schemeClr val="tx1"/>
        </a:solidFill>
        <a:latin typeface="+mn-lt"/>
        <a:ea typeface="+mn-ea"/>
        <a:cs typeface="+mn-cs"/>
      </a:defRPr>
    </a:lvl8pPr>
    <a:lvl9pPr marL="3656497" algn="l" defTabSz="914125"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9.xml"/><Relationship Id="rId7" Type="http://schemas.openxmlformats.org/officeDocument/2006/relationships/image" Target="../media/image35.jpeg"/><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image" Target="../media/image34.emf"/><Relationship Id="rId5" Type="http://schemas.openxmlformats.org/officeDocument/2006/relationships/oleObject" Target="../embeddings/oleObject3.bin"/><Relationship Id="rId4"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0.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1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1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1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1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1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1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Master" Target="../slideMasters/slideMaster11.xml"/><Relationship Id="rId1" Type="http://schemas.openxmlformats.org/officeDocument/2006/relationships/tags" Target="../tags/tag1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11.xml"/><Relationship Id="rId1" Type="http://schemas.openxmlformats.org/officeDocument/2006/relationships/tags" Target="../tags/tag1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Master" Target="../slideMasters/slideMaster11.xml"/><Relationship Id="rId1" Type="http://schemas.openxmlformats.org/officeDocument/2006/relationships/tags" Target="../tags/tag20.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2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11.xml"/><Relationship Id="rId1" Type="http://schemas.openxmlformats.org/officeDocument/2006/relationships/tags" Target="../tags/tag2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11.xml"/><Relationship Id="rId1" Type="http://schemas.openxmlformats.org/officeDocument/2006/relationships/tags" Target="../tags/tag24.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5.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7.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8.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33.xml"/><Relationship Id="rId7" Type="http://schemas.openxmlformats.org/officeDocument/2006/relationships/image" Target="../media/image35.jpeg"/><Relationship Id="rId2" Type="http://schemas.openxmlformats.org/officeDocument/2006/relationships/tags" Target="../tags/tag32.xml"/><Relationship Id="rId1" Type="http://schemas.openxmlformats.org/officeDocument/2006/relationships/vmlDrawing" Target="../drawings/vmlDrawing4.vml"/><Relationship Id="rId6" Type="http://schemas.openxmlformats.org/officeDocument/2006/relationships/image" Target="../media/image45.emf"/><Relationship Id="rId5" Type="http://schemas.openxmlformats.org/officeDocument/2006/relationships/oleObject" Target="../embeddings/oleObject4.bin"/><Relationship Id="rId4"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3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3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3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3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4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4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4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Master" Target="../slideMasters/slideMaster11.xml"/><Relationship Id="rId1" Type="http://schemas.openxmlformats.org/officeDocument/2006/relationships/tags" Target="../tags/tag4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11.xml"/><Relationship Id="rId1" Type="http://schemas.openxmlformats.org/officeDocument/2006/relationships/tags" Target="../tags/tag4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Master" Target="../slideMasters/slideMaster11.xml"/><Relationship Id="rId1" Type="http://schemas.openxmlformats.org/officeDocument/2006/relationships/tags" Target="../tags/tag4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4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11.xml"/><Relationship Id="rId1" Type="http://schemas.openxmlformats.org/officeDocument/2006/relationships/tags" Target="../tags/tag4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4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11.xml"/><Relationship Id="rId1" Type="http://schemas.openxmlformats.org/officeDocument/2006/relationships/tags" Target="../tags/tag49.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0.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53.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Master" Target="../slideMasters/slideMaster11.xml"/><Relationship Id="rId1" Type="http://schemas.openxmlformats.org/officeDocument/2006/relationships/tags" Target="../tags/tag5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Master" Target="../slideMasters/slideMaster11.xml"/><Relationship Id="rId1" Type="http://schemas.openxmlformats.org/officeDocument/2006/relationships/tags" Target="../tags/tag5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7.xml"/></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vmlDrawing" Target="../drawings/vmlDrawing5.vml"/><Relationship Id="rId6" Type="http://schemas.openxmlformats.org/officeDocument/2006/relationships/image" Target="../media/image31.emf"/><Relationship Id="rId5" Type="http://schemas.openxmlformats.org/officeDocument/2006/relationships/oleObject" Target="../embeddings/oleObject5.bin"/><Relationship Id="rId4"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60.xml"/><Relationship Id="rId1" Type="http://schemas.openxmlformats.org/officeDocument/2006/relationships/vmlDrawing" Target="../drawings/vmlDrawing6.vml"/><Relationship Id="rId5" Type="http://schemas.openxmlformats.org/officeDocument/2006/relationships/image" Target="../media/image31.emf"/><Relationship Id="rId4" Type="http://schemas.openxmlformats.org/officeDocument/2006/relationships/oleObject" Target="../embeddings/oleObject6.bin"/></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61.xml"/><Relationship Id="rId1" Type="http://schemas.openxmlformats.org/officeDocument/2006/relationships/vmlDrawing" Target="../drawings/vmlDrawing7.vml"/><Relationship Id="rId5" Type="http://schemas.openxmlformats.org/officeDocument/2006/relationships/image" Target="../media/image31.emf"/><Relationship Id="rId4" Type="http://schemas.openxmlformats.org/officeDocument/2006/relationships/oleObject" Target="../embeddings/oleObject7.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37.png"/><Relationship Id="rId2" Type="http://schemas.openxmlformats.org/officeDocument/2006/relationships/tags" Target="../tags/tag62.xml"/><Relationship Id="rId1" Type="http://schemas.openxmlformats.org/officeDocument/2006/relationships/vmlDrawing" Target="../drawings/vmlDrawing8.vml"/><Relationship Id="rId6" Type="http://schemas.openxmlformats.org/officeDocument/2006/relationships/image" Target="../media/image31.emf"/><Relationship Id="rId5" Type="http://schemas.openxmlformats.org/officeDocument/2006/relationships/oleObject" Target="../embeddings/oleObject8.bin"/><Relationship Id="rId4"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vmlDrawing" Target="../drawings/vmlDrawing9.vml"/><Relationship Id="rId6" Type="http://schemas.openxmlformats.org/officeDocument/2006/relationships/image" Target="../media/image31.emf"/><Relationship Id="rId5" Type="http://schemas.openxmlformats.org/officeDocument/2006/relationships/oleObject" Target="../embeddings/oleObject9.bin"/><Relationship Id="rId4"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66.xml"/><Relationship Id="rId1" Type="http://schemas.openxmlformats.org/officeDocument/2006/relationships/vmlDrawing" Target="../drawings/vmlDrawing10.vml"/><Relationship Id="rId5" Type="http://schemas.openxmlformats.org/officeDocument/2006/relationships/image" Target="../media/image31.emf"/><Relationship Id="rId4" Type="http://schemas.openxmlformats.org/officeDocument/2006/relationships/oleObject" Target="../embeddings/oleObject10.bin"/></Relationships>
</file>

<file path=ppt/slideLayouts/_rels/slideLayout19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67.xml"/><Relationship Id="rId1" Type="http://schemas.openxmlformats.org/officeDocument/2006/relationships/vmlDrawing" Target="../drawings/vmlDrawing11.vml"/><Relationship Id="rId5" Type="http://schemas.openxmlformats.org/officeDocument/2006/relationships/image" Target="../media/image31.emf"/><Relationship Id="rId4" Type="http://schemas.openxmlformats.org/officeDocument/2006/relationships/oleObject" Target="../embeddings/oleObject11.bin"/></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37.png"/><Relationship Id="rId2" Type="http://schemas.openxmlformats.org/officeDocument/2006/relationships/tags" Target="../tags/tag68.xml"/><Relationship Id="rId1" Type="http://schemas.openxmlformats.org/officeDocument/2006/relationships/vmlDrawing" Target="../drawings/vmlDrawing12.vml"/><Relationship Id="rId6" Type="http://schemas.openxmlformats.org/officeDocument/2006/relationships/image" Target="../media/image31.emf"/><Relationship Id="rId5" Type="http://schemas.openxmlformats.org/officeDocument/2006/relationships/oleObject" Target="../embeddings/oleObject12.bin"/><Relationship Id="rId4"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70.xml"/><Relationship Id="rId1" Type="http://schemas.openxmlformats.org/officeDocument/2006/relationships/vmlDrawing" Target="../drawings/vmlDrawing13.vml"/><Relationship Id="rId6" Type="http://schemas.openxmlformats.org/officeDocument/2006/relationships/image" Target="../media/image38.png"/><Relationship Id="rId5" Type="http://schemas.openxmlformats.org/officeDocument/2006/relationships/image" Target="../media/image31.emf"/><Relationship Id="rId4" Type="http://schemas.openxmlformats.org/officeDocument/2006/relationships/oleObject" Target="../embeddings/oleObject13.bin"/></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2.xml"/><Relationship Id="rId7" Type="http://schemas.openxmlformats.org/officeDocument/2006/relationships/tags" Target="../tags/tag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9" Type="http://schemas.openxmlformats.org/officeDocument/2006/relationships/oleObject" Target="../embeddings/oleObject1.bin"/></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4" name="Título 13"/>
          <p:cNvSpPr>
            <a:spLocks noGrp="1"/>
          </p:cNvSpPr>
          <p:nvPr>
            <p:ph type="title" hasCustomPrompt="1"/>
          </p:nvPr>
        </p:nvSpPr>
        <p:spPr>
          <a:xfrm>
            <a:off x="609601" y="4177002"/>
            <a:ext cx="10972800" cy="1143000"/>
          </a:xfrm>
        </p:spPr>
        <p:txBody>
          <a:bodyPr lIns="0" tIns="0" rIns="0" bIns="0" anchor="t" anchorCtr="0">
            <a:noAutofit/>
          </a:bodyPr>
          <a:lstStyle>
            <a:lvl1pPr algn="l">
              <a:lnSpc>
                <a:spcPct val="90000"/>
              </a:lnSpc>
              <a:defRPr sz="3600">
                <a:solidFill>
                  <a:schemeClr val="accent3"/>
                </a:solidFill>
                <a:latin typeface="+mj-lt"/>
                <a:cs typeface="Calibri"/>
              </a:defRPr>
            </a:lvl1pPr>
          </a:lstStyle>
          <a:p>
            <a:r>
              <a:rPr lang="es-ES_tradnl" sz="3200" b="0" i="0" dirty="0">
                <a:solidFill>
                  <a:srgbClr val="007A94"/>
                </a:solidFill>
                <a:latin typeface="Trebuchet MS"/>
                <a:ea typeface="Trebuchet MS"/>
                <a:cs typeface="Trebuchet MS"/>
              </a:rPr>
              <a:t>Título de</a:t>
            </a:r>
            <a:br>
              <a:rPr lang="es-ES_tradnl" sz="3200" b="0" i="0" dirty="0">
                <a:solidFill>
                  <a:srgbClr val="007A94"/>
                </a:solidFill>
                <a:latin typeface="Trebuchet MS"/>
                <a:ea typeface="Trebuchet MS"/>
                <a:cs typeface="Trebuchet MS"/>
              </a:rPr>
            </a:br>
            <a:r>
              <a:rPr lang="es-ES_tradnl" sz="3200" b="0" i="0" dirty="0">
                <a:solidFill>
                  <a:srgbClr val="007A94"/>
                </a:solidFill>
                <a:latin typeface="Trebuchet MS"/>
                <a:ea typeface="Trebuchet MS"/>
                <a:cs typeface="Trebuchet MS"/>
              </a:rPr>
              <a:t>Presentación</a:t>
            </a:r>
          </a:p>
        </p:txBody>
      </p:sp>
      <p:sp>
        <p:nvSpPr>
          <p:cNvPr id="22" name="Marcador de texto 21"/>
          <p:cNvSpPr>
            <a:spLocks noGrp="1"/>
          </p:cNvSpPr>
          <p:nvPr>
            <p:ph type="body" sz="quarter" idx="10" hasCustomPrompt="1"/>
          </p:nvPr>
        </p:nvSpPr>
        <p:spPr>
          <a:xfrm>
            <a:off x="609603" y="5725057"/>
            <a:ext cx="5086351" cy="212400"/>
          </a:xfrm>
        </p:spPr>
        <p:txBody>
          <a:bodyPr lIns="0" tIns="0" rIns="0" bIns="0" anchor="ctr" anchorCtr="0">
            <a:noAutofit/>
          </a:bodyPr>
          <a:lstStyle>
            <a:lvl1pPr marL="0" indent="0" rtl="0">
              <a:spcBef>
                <a:spcPts val="0"/>
              </a:spcBef>
              <a:buNone/>
              <a:defRPr sz="1800">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Nombre de Presentador</a:t>
            </a:r>
          </a:p>
        </p:txBody>
      </p:sp>
      <p:sp>
        <p:nvSpPr>
          <p:cNvPr id="25" name="Marcador de texto 21"/>
          <p:cNvSpPr>
            <a:spLocks noGrp="1"/>
          </p:cNvSpPr>
          <p:nvPr>
            <p:ph type="body" sz="quarter" idx="11" hasCustomPrompt="1"/>
          </p:nvPr>
        </p:nvSpPr>
        <p:spPr>
          <a:xfrm>
            <a:off x="609603" y="5958947"/>
            <a:ext cx="5086351" cy="212400"/>
          </a:xfrm>
        </p:spPr>
        <p:txBody>
          <a:bodyPr lIns="0" tIns="0" rIns="0" bIns="0" anchor="ctr" anchorCtr="0">
            <a:noAutofit/>
          </a:bodyPr>
          <a:lstStyle>
            <a:lvl1pPr marL="0" indent="0" rtl="0">
              <a:buNone/>
              <a:defRPr sz="1800" cap="all">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Nombre de Conferencia</a:t>
            </a:r>
          </a:p>
        </p:txBody>
      </p:sp>
      <p:sp>
        <p:nvSpPr>
          <p:cNvPr id="27" name="Marcador de texto 21"/>
          <p:cNvSpPr>
            <a:spLocks noGrp="1"/>
          </p:cNvSpPr>
          <p:nvPr>
            <p:ph type="body" sz="quarter" idx="12" hasCustomPrompt="1"/>
          </p:nvPr>
        </p:nvSpPr>
        <p:spPr>
          <a:xfrm>
            <a:off x="609603" y="6197600"/>
            <a:ext cx="5086351" cy="212400"/>
          </a:xfrm>
        </p:spPr>
        <p:txBody>
          <a:bodyPr lIns="0" tIns="0" rIns="0" bIns="0" anchor="ctr" anchorCtr="0">
            <a:noAutofit/>
          </a:bodyPr>
          <a:lstStyle>
            <a:lvl1pPr marL="0" indent="0" rtl="0">
              <a:buNone/>
              <a:defRPr sz="1400">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15 de Enero del 2014</a:t>
            </a:r>
          </a:p>
        </p:txBody>
      </p:sp>
      <p:sp>
        <p:nvSpPr>
          <p:cNvPr id="31" name="CuadroTexto 30"/>
          <p:cNvSpPr txBox="1"/>
          <p:nvPr userDrawn="1"/>
        </p:nvSpPr>
        <p:spPr>
          <a:xfrm>
            <a:off x="4995333" y="3683000"/>
            <a:ext cx="184676" cy="369302"/>
          </a:xfrm>
          <a:prstGeom prst="rect">
            <a:avLst/>
          </a:prstGeom>
          <a:noFill/>
        </p:spPr>
        <p:txBody>
          <a:bodyPr wrap="none" lIns="91413" tIns="45705" rIns="91413" bIns="45705" rtlCol="0">
            <a:spAutoFit/>
          </a:bodyPr>
          <a:lstStyle/>
          <a:p>
            <a:endParaRPr lang="es-ES" sz="1800" dirty="0"/>
          </a:p>
        </p:txBody>
      </p:sp>
      <p:pic>
        <p:nvPicPr>
          <p:cNvPr id="15" name="Imagen 14" descr="Trama_portada-05.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3449595"/>
          </a:xfrm>
          <a:prstGeom prst="rect">
            <a:avLst/>
          </a:prstGeom>
        </p:spPr>
      </p:pic>
      <p:grpSp>
        <p:nvGrpSpPr>
          <p:cNvPr id="16" name="Agrupar 15"/>
          <p:cNvGrpSpPr/>
          <p:nvPr userDrawn="1"/>
        </p:nvGrpSpPr>
        <p:grpSpPr>
          <a:xfrm>
            <a:off x="0" y="3424238"/>
            <a:ext cx="12192000" cy="180000"/>
            <a:chOff x="1443904" y="3985173"/>
            <a:chExt cx="7700096" cy="180000"/>
          </a:xfrm>
        </p:grpSpPr>
        <p:sp>
          <p:nvSpPr>
            <p:cNvPr id="17" name="Rectángulo 16"/>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8" name="Rectángulo 17"/>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9" name="Rectángulo 18"/>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0" name="Rectángulo 19"/>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sp>
        <p:nvSpPr>
          <p:cNvPr id="23" name="Triángulo rectángulo 22">
            <a:extLst>
              <a:ext uri="{FF2B5EF4-FFF2-40B4-BE49-F238E27FC236}">
                <a16:creationId xmlns:a16="http://schemas.microsoft.com/office/drawing/2014/main" id="{0F132C75-14F9-4622-AEE2-BD8284111929}"/>
              </a:ext>
            </a:extLst>
          </p:cNvPr>
          <p:cNvSpPr/>
          <p:nvPr userDrawn="1"/>
        </p:nvSpPr>
        <p:spPr>
          <a:xfrm flipH="1">
            <a:off x="11182525" y="5964571"/>
            <a:ext cx="1010284" cy="897529"/>
          </a:xfrm>
          <a:prstGeom prst="rtTriangle">
            <a:avLst/>
          </a:prstGeom>
          <a:solidFill>
            <a:srgbClr val="FF0000"/>
          </a:solidFill>
          <a:ln w="12700" cap="flat" cmpd="sng" algn="ctr">
            <a:noFill/>
            <a:prstDash val="solid"/>
            <a:miter lim="800000"/>
          </a:ln>
          <a:effectLst/>
        </p:spPr>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24" name="CuadroTexto 23">
            <a:extLst>
              <a:ext uri="{FF2B5EF4-FFF2-40B4-BE49-F238E27FC236}">
                <a16:creationId xmlns:a16="http://schemas.microsoft.com/office/drawing/2014/main" id="{956E012D-B856-4988-9A33-E6E1F366071A}"/>
              </a:ext>
            </a:extLst>
          </p:cNvPr>
          <p:cNvSpPr txBox="1"/>
          <p:nvPr userDrawn="1"/>
        </p:nvSpPr>
        <p:spPr>
          <a:xfrm rot="21445983">
            <a:off x="11527282" y="6424648"/>
            <a:ext cx="699083" cy="307777"/>
          </a:xfrm>
          <a:prstGeom prst="rect">
            <a:avLst/>
          </a:prstGeom>
          <a:noFill/>
        </p:spPr>
        <p:txBody>
          <a:bodyPr wrap="square" rtlCol="0">
            <a:spAutoFit/>
          </a:bodyPr>
          <a:lstStyle/>
          <a:p>
            <a:r>
              <a:rPr lang="es-ES" sz="1400" dirty="0"/>
              <a:t>Gestor</a:t>
            </a:r>
            <a:endParaRPr lang="es-CL" sz="1400" dirty="0"/>
          </a:p>
        </p:txBody>
      </p:sp>
    </p:spTree>
    <p:extLst>
      <p:ext uri="{BB962C8B-B14F-4D97-AF65-F5344CB8AC3E}">
        <p14:creationId xmlns:p14="http://schemas.microsoft.com/office/powerpoint/2010/main" val="3062730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22" tIns="45710" rIns="91422" bIns="4571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18/04/2019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37900950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2" name="1 Rectángulo"/>
          <p:cNvSpPr/>
          <p:nvPr userDrawn="1"/>
        </p:nvSpPr>
        <p:spPr>
          <a:xfrm>
            <a:off x="0" y="1"/>
            <a:ext cx="12192000" cy="140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5249128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seño personalizado subtítulo">
    <p:spTree>
      <p:nvGrpSpPr>
        <p:cNvPr id="1" name=""/>
        <p:cNvGrpSpPr/>
        <p:nvPr/>
      </p:nvGrpSpPr>
      <p:grpSpPr>
        <a:xfrm>
          <a:off x="0" y="0"/>
          <a:ext cx="0" cy="0"/>
          <a:chOff x="0" y="0"/>
          <a:chExt cx="0" cy="0"/>
        </a:xfrm>
      </p:grpSpPr>
      <p:sp>
        <p:nvSpPr>
          <p:cNvPr id="14" name="Rectángulo 13"/>
          <p:cNvSpPr/>
          <p:nvPr userDrawn="1"/>
        </p:nvSpPr>
        <p:spPr>
          <a:xfrm>
            <a:off x="1925206" y="3237967"/>
            <a:ext cx="10286269" cy="199456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grpSp>
        <p:nvGrpSpPr>
          <p:cNvPr id="15" name="Agrupar 14"/>
          <p:cNvGrpSpPr/>
          <p:nvPr userDrawn="1"/>
        </p:nvGrpSpPr>
        <p:grpSpPr>
          <a:xfrm>
            <a:off x="1925205" y="3057966"/>
            <a:ext cx="10266795" cy="180000"/>
            <a:chOff x="1443904" y="3985173"/>
            <a:chExt cx="7700096" cy="180000"/>
          </a:xfrm>
        </p:grpSpPr>
        <p:sp>
          <p:nvSpPr>
            <p:cNvPr id="16" name="Rectángulo 15"/>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7" name="Rectángulo 1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8" name="Rectángulo 1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9" name="Rectángulo 1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grpSp>
      <p:sp>
        <p:nvSpPr>
          <p:cNvPr id="2" name="Título 1"/>
          <p:cNvSpPr>
            <a:spLocks noGrp="1"/>
          </p:cNvSpPr>
          <p:nvPr>
            <p:ph type="title" hasCustomPrompt="1"/>
          </p:nvPr>
        </p:nvSpPr>
        <p:spPr>
          <a:xfrm>
            <a:off x="2506129" y="4056015"/>
            <a:ext cx="9319691" cy="1143000"/>
          </a:xfrm>
          <a:prstGeom prst="rect">
            <a:avLst/>
          </a:prstGeom>
        </p:spPr>
        <p:txBody>
          <a:bodyPr lIns="0" tIns="0" rIns="0" bIns="0" anchor="t" anchorCtr="0">
            <a:noAutofit/>
          </a:bodyPr>
          <a:lstStyle>
            <a:lvl1pPr algn="l">
              <a:lnSpc>
                <a:spcPct val="80000"/>
              </a:lnSpc>
              <a:defRPr sz="3400" b="0" i="0" baseline="0">
                <a:solidFill>
                  <a:schemeClr val="accent3"/>
                </a:solidFill>
              </a:defRPr>
            </a:lvl1pPr>
          </a:lstStyle>
          <a:p>
            <a:r>
              <a:rPr lang="es-ES" sz="3000" dirty="0">
                <a:solidFill>
                  <a:srgbClr val="007A94"/>
                </a:solidFill>
              </a:rPr>
              <a:t>Subtítulo de Presentación</a:t>
            </a:r>
            <a:br>
              <a:rPr lang="es-ES" dirty="0"/>
            </a:br>
            <a:r>
              <a:rPr lang="es-ES" dirty="0"/>
              <a:t>
</a:t>
            </a:r>
          </a:p>
        </p:txBody>
      </p:sp>
    </p:spTree>
    <p:extLst>
      <p:ext uri="{BB962C8B-B14F-4D97-AF65-F5344CB8AC3E}">
        <p14:creationId xmlns:p14="http://schemas.microsoft.com/office/powerpoint/2010/main" val="38266246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4" name="Título 13"/>
          <p:cNvSpPr>
            <a:spLocks noGrp="1"/>
          </p:cNvSpPr>
          <p:nvPr>
            <p:ph type="title" hasCustomPrompt="1"/>
          </p:nvPr>
        </p:nvSpPr>
        <p:spPr>
          <a:xfrm>
            <a:off x="609600" y="4177002"/>
            <a:ext cx="10972800" cy="1143000"/>
          </a:xfrm>
          <a:prstGeom prst="rect">
            <a:avLst/>
          </a:prstGeom>
        </p:spPr>
        <p:txBody>
          <a:bodyPr lIns="0" tIns="0" rIns="0" bIns="0" anchor="t" anchorCtr="0">
            <a:noAutofit/>
          </a:bodyPr>
          <a:lstStyle>
            <a:lvl1pPr algn="l">
              <a:lnSpc>
                <a:spcPct val="90000"/>
              </a:lnSpc>
              <a:defRPr sz="2700">
                <a:solidFill>
                  <a:srgbClr val="00778B"/>
                </a:solidFill>
                <a:latin typeface="+mj-lt"/>
                <a:cs typeface="Calibri"/>
              </a:defRPr>
            </a:lvl1pPr>
          </a:lstStyle>
          <a:p>
            <a:r>
              <a:rPr lang="es-ES_tradnl" sz="2400" b="0" i="0" dirty="0">
                <a:solidFill>
                  <a:srgbClr val="007A94"/>
                </a:solidFill>
                <a:latin typeface="Trebuchet MS"/>
                <a:ea typeface="Trebuchet MS"/>
                <a:cs typeface="Trebuchet MS"/>
              </a:rPr>
              <a:t>Título de</a:t>
            </a:r>
            <a:br>
              <a:rPr lang="es-ES_tradnl" sz="2400" b="0" i="0" dirty="0">
                <a:solidFill>
                  <a:srgbClr val="007A94"/>
                </a:solidFill>
                <a:latin typeface="Trebuchet MS"/>
                <a:ea typeface="Trebuchet MS"/>
                <a:cs typeface="Trebuchet MS"/>
              </a:rPr>
            </a:br>
            <a:r>
              <a:rPr lang="es-ES_tradnl" sz="2400" b="0" i="0" dirty="0">
                <a:solidFill>
                  <a:srgbClr val="007A94"/>
                </a:solidFill>
                <a:latin typeface="Trebuchet MS"/>
                <a:ea typeface="Trebuchet MS"/>
                <a:cs typeface="Trebuchet MS"/>
              </a:rPr>
              <a:t>Presentación</a:t>
            </a:r>
          </a:p>
        </p:txBody>
      </p:sp>
      <p:sp>
        <p:nvSpPr>
          <p:cNvPr id="31" name="CuadroTexto 30"/>
          <p:cNvSpPr txBox="1"/>
          <p:nvPr userDrawn="1"/>
        </p:nvSpPr>
        <p:spPr>
          <a:xfrm>
            <a:off x="4995335" y="3683000"/>
            <a:ext cx="184731" cy="300082"/>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s-ES" sz="1350" b="0" i="0" u="none" strike="noStrike" kern="1200" cap="none" spc="0" normalizeH="0" baseline="0" noProof="0" dirty="0">
              <a:ln>
                <a:noFill/>
              </a:ln>
              <a:solidFill>
                <a:prstClr val="black"/>
              </a:solidFill>
              <a:effectLst/>
              <a:uLnTx/>
              <a:uFillTx/>
              <a:latin typeface="Trebuchet MS"/>
              <a:ea typeface="+mn-ea"/>
              <a:cs typeface="+mn-cs"/>
            </a:endParaRPr>
          </a:p>
        </p:txBody>
      </p:sp>
      <p:pic>
        <p:nvPicPr>
          <p:cNvPr id="15" name="Imagen 14" descr="Trama_portada-05.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3449595"/>
          </a:xfrm>
          <a:prstGeom prst="rect">
            <a:avLst/>
          </a:prstGeom>
        </p:spPr>
      </p:pic>
      <p:grpSp>
        <p:nvGrpSpPr>
          <p:cNvPr id="16" name="Agrupar 15"/>
          <p:cNvGrpSpPr/>
          <p:nvPr userDrawn="1"/>
        </p:nvGrpSpPr>
        <p:grpSpPr>
          <a:xfrm>
            <a:off x="0" y="3424238"/>
            <a:ext cx="12192000" cy="180000"/>
            <a:chOff x="1443904" y="3985173"/>
            <a:chExt cx="7700096" cy="180000"/>
          </a:xfrm>
        </p:grpSpPr>
        <p:sp>
          <p:nvSpPr>
            <p:cNvPr id="17" name="Rectángulo 16"/>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8" name="Rectángulo 17"/>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9" name="Rectángulo 18"/>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20" name="Rectángulo 19"/>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grpSp>
      <p:sp>
        <p:nvSpPr>
          <p:cNvPr id="32" name="Marcador de texto 21"/>
          <p:cNvSpPr>
            <a:spLocks noGrp="1"/>
          </p:cNvSpPr>
          <p:nvPr>
            <p:ph type="body" sz="quarter" idx="10" hasCustomPrompt="1"/>
          </p:nvPr>
        </p:nvSpPr>
        <p:spPr>
          <a:xfrm>
            <a:off x="609602" y="5484082"/>
            <a:ext cx="5086351" cy="212400"/>
          </a:xfrm>
          <a:prstGeom prst="rect">
            <a:avLst/>
          </a:prstGeom>
        </p:spPr>
        <p:txBody>
          <a:bodyPr lIns="0" tIns="0" rIns="0" bIns="0" anchor="ctr" anchorCtr="0">
            <a:noAutofit/>
          </a:bodyPr>
          <a:lstStyle>
            <a:lvl1pPr marL="0" indent="0" rtl="0">
              <a:spcBef>
                <a:spcPts val="0"/>
              </a:spcBef>
              <a:buNone/>
              <a:defRPr sz="1200" b="1" baseline="0">
                <a:solidFill>
                  <a:schemeClr val="bg1">
                    <a:lumMod val="50000"/>
                  </a:schemeClr>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Nombre de Presentador</a:t>
            </a:r>
          </a:p>
        </p:txBody>
      </p:sp>
      <p:sp>
        <p:nvSpPr>
          <p:cNvPr id="33" name="Marcador de texto 21"/>
          <p:cNvSpPr>
            <a:spLocks noGrp="1"/>
          </p:cNvSpPr>
          <p:nvPr>
            <p:ph type="body" sz="quarter" idx="12" hasCustomPrompt="1"/>
          </p:nvPr>
        </p:nvSpPr>
        <p:spPr>
          <a:xfrm>
            <a:off x="609602" y="6197600"/>
            <a:ext cx="5086351" cy="212400"/>
          </a:xfrm>
          <a:prstGeom prst="rect">
            <a:avLst/>
          </a:prstGeom>
        </p:spPr>
        <p:txBody>
          <a:bodyPr lIns="0" tIns="0" rIns="0" bIns="0" anchor="ctr" anchorCtr="0">
            <a:noAutofit/>
          </a:bodyPr>
          <a:lstStyle>
            <a:lvl1pPr marL="0" indent="0" rtl="0">
              <a:buNone/>
              <a:defRPr sz="1050" cap="none" baseline="0">
                <a:solidFill>
                  <a:schemeClr val="bg1">
                    <a:lumMod val="50000"/>
                  </a:schemeClr>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15 de Enero del 2014</a:t>
            </a:r>
          </a:p>
        </p:txBody>
      </p:sp>
      <p:sp>
        <p:nvSpPr>
          <p:cNvPr id="37" name="Marcador de texto 21"/>
          <p:cNvSpPr>
            <a:spLocks noGrp="1"/>
          </p:cNvSpPr>
          <p:nvPr>
            <p:ph type="body" sz="quarter" idx="13" hasCustomPrompt="1"/>
          </p:nvPr>
        </p:nvSpPr>
        <p:spPr>
          <a:xfrm>
            <a:off x="609602" y="5696482"/>
            <a:ext cx="5086351" cy="212400"/>
          </a:xfrm>
          <a:prstGeom prst="rect">
            <a:avLst/>
          </a:prstGeom>
        </p:spPr>
        <p:txBody>
          <a:bodyPr lIns="0" tIns="0" rIns="0" bIns="0" anchor="ctr" anchorCtr="0">
            <a:noAutofit/>
          </a:bodyPr>
          <a:lstStyle>
            <a:lvl1pPr marL="0" indent="0" rtl="0">
              <a:buNone/>
              <a:defRPr sz="1050" cap="none" baseline="0">
                <a:solidFill>
                  <a:schemeClr val="bg1">
                    <a:lumMod val="50000"/>
                  </a:schemeClr>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Cargo Presentador</a:t>
            </a:r>
          </a:p>
        </p:txBody>
      </p:sp>
      <p:sp>
        <p:nvSpPr>
          <p:cNvPr id="38" name="Marcador de texto 21"/>
          <p:cNvSpPr>
            <a:spLocks noGrp="1"/>
          </p:cNvSpPr>
          <p:nvPr>
            <p:ph type="body" sz="quarter" idx="14" hasCustomPrompt="1"/>
          </p:nvPr>
        </p:nvSpPr>
        <p:spPr>
          <a:xfrm>
            <a:off x="609602" y="5962429"/>
            <a:ext cx="5086351" cy="212400"/>
          </a:xfrm>
          <a:prstGeom prst="rect">
            <a:avLst/>
          </a:prstGeom>
        </p:spPr>
        <p:txBody>
          <a:bodyPr lIns="0" tIns="0" rIns="0" bIns="0" anchor="ctr" anchorCtr="0">
            <a:noAutofit/>
          </a:bodyPr>
          <a:lstStyle>
            <a:lvl1pPr marL="0" indent="0" rtl="0">
              <a:buNone/>
              <a:defRPr sz="1050" cap="none" baseline="0">
                <a:solidFill>
                  <a:schemeClr val="bg1">
                    <a:lumMod val="50000"/>
                  </a:schemeClr>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Nombre de Conferencia</a:t>
            </a:r>
          </a:p>
        </p:txBody>
      </p:sp>
      <p:pic>
        <p:nvPicPr>
          <p:cNvPr id="22" name="Imagen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8837" y="5357326"/>
            <a:ext cx="3603563" cy="1462522"/>
          </a:xfrm>
          <a:prstGeom prst="rect">
            <a:avLst/>
          </a:prstGeom>
        </p:spPr>
      </p:pic>
    </p:spTree>
    <p:extLst>
      <p:ext uri="{BB962C8B-B14F-4D97-AF65-F5344CB8AC3E}">
        <p14:creationId xmlns:p14="http://schemas.microsoft.com/office/powerpoint/2010/main" val="40291710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Título y objetos">
    <p:spTree>
      <p:nvGrpSpPr>
        <p:cNvPr id="1" name=""/>
        <p:cNvGrpSpPr/>
        <p:nvPr/>
      </p:nvGrpSpPr>
      <p:grpSpPr>
        <a:xfrm>
          <a:off x="0" y="0"/>
          <a:ext cx="0" cy="0"/>
          <a:chOff x="0" y="0"/>
          <a:chExt cx="0" cy="0"/>
        </a:xfrm>
      </p:grpSpPr>
      <p:sp>
        <p:nvSpPr>
          <p:cNvPr id="13" name="2 Marcador de contenido"/>
          <p:cNvSpPr>
            <a:spLocks noGrp="1"/>
          </p:cNvSpPr>
          <p:nvPr>
            <p:ph sz="quarter" idx="10" hasCustomPrompt="1"/>
          </p:nvPr>
        </p:nvSpPr>
        <p:spPr>
          <a:xfrm>
            <a:off x="327547" y="1105472"/>
            <a:ext cx="11536908" cy="5486399"/>
          </a:xfrm>
          <a:prstGeom prst="rect">
            <a:avLst/>
          </a:prstGeom>
        </p:spPr>
        <p:txBody>
          <a:bodyPr/>
          <a:lstStyle>
            <a:lvl1pPr marL="0" indent="0">
              <a:lnSpc>
                <a:spcPct val="100000"/>
              </a:lnSpc>
              <a:spcAft>
                <a:spcPts val="450"/>
              </a:spcAft>
              <a:buClrTx/>
              <a:buFont typeface="Arial" panose="020B0604020202020204" pitchFamily="34" charset="0"/>
              <a:buNone/>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Arial" panose="020B0604020202020204" pitchFamily="34" charset="0"/>
              <a:buChar char="•"/>
              <a:defRPr sz="1350">
                <a:latin typeface="Arial" panose="020B0604020202020204" pitchFamily="34" charset="0"/>
                <a:cs typeface="Arial" panose="020B0604020202020204" pitchFamily="34" charset="0"/>
              </a:defRPr>
            </a:lvl2pPr>
            <a:lvl3pPr marL="486000">
              <a:lnSpc>
                <a:spcPct val="100000"/>
              </a:lnSpc>
              <a:spcAft>
                <a:spcPts val="450"/>
              </a:spcAft>
              <a:buClrTx/>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5pPr>
          </a:lstStyle>
          <a:p>
            <a:pPr lvl="0"/>
            <a:r>
              <a:rPr lang="es-ES_tradnl" dirty="0"/>
              <a:t>Área de texto de texto regular. Esto es texto simulado. Área de texto de texto regular. Esto es texto simulado área de texto de texto regular. Esto es texto simulado. </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4"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15"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9727337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Título y objetos (niveles)">
    <p:spTree>
      <p:nvGrpSpPr>
        <p:cNvPr id="1" name=""/>
        <p:cNvGrpSpPr/>
        <p:nvPr/>
      </p:nvGrpSpPr>
      <p:grpSpPr>
        <a:xfrm>
          <a:off x="0" y="0"/>
          <a:ext cx="0" cy="0"/>
          <a:chOff x="0" y="0"/>
          <a:chExt cx="0" cy="0"/>
        </a:xfrm>
      </p:grpSpPr>
      <p:sp>
        <p:nvSpPr>
          <p:cNvPr id="10" name="2 Marcador de contenido"/>
          <p:cNvSpPr>
            <a:spLocks noGrp="1"/>
          </p:cNvSpPr>
          <p:nvPr>
            <p:ph sz="quarter" idx="10" hasCustomPrompt="1"/>
          </p:nvPr>
        </p:nvSpPr>
        <p:spPr>
          <a:xfrm>
            <a:off x="327547" y="1105472"/>
            <a:ext cx="11536908" cy="5486399"/>
          </a:xfrm>
          <a:prstGeom prst="rect">
            <a:avLst/>
          </a:prstGeom>
        </p:spPr>
        <p:txBody>
          <a:bodyPr/>
          <a:lstStyle>
            <a:lvl1pPr marL="162000" indent="-202500">
              <a:lnSpc>
                <a:spcPct val="100000"/>
              </a:lnSpc>
              <a:spcAft>
                <a:spcPts val="450"/>
              </a:spcAft>
              <a:buClrTx/>
              <a:buFont typeface="Arial" panose="020B0604020202020204" pitchFamily="34" charset="0"/>
              <a:buChar char="•"/>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3"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14"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11499174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Título y objetos (Texto plano)">
    <p:spTree>
      <p:nvGrpSpPr>
        <p:cNvPr id="1" name=""/>
        <p:cNvGrpSpPr/>
        <p:nvPr/>
      </p:nvGrpSpPr>
      <p:grpSpPr>
        <a:xfrm>
          <a:off x="0" y="0"/>
          <a:ext cx="0" cy="0"/>
          <a:chOff x="0" y="0"/>
          <a:chExt cx="0" cy="0"/>
        </a:xfrm>
      </p:grpSpPr>
      <p:sp>
        <p:nvSpPr>
          <p:cNvPr id="13" name="2 Marcador de contenido"/>
          <p:cNvSpPr>
            <a:spLocks noGrp="1"/>
          </p:cNvSpPr>
          <p:nvPr>
            <p:ph sz="quarter" idx="10" hasCustomPrompt="1"/>
          </p:nvPr>
        </p:nvSpPr>
        <p:spPr>
          <a:xfrm>
            <a:off x="327547" y="1105472"/>
            <a:ext cx="11536908" cy="5486399"/>
          </a:xfrm>
          <a:prstGeom prst="rect">
            <a:avLst/>
          </a:prstGeom>
        </p:spPr>
        <p:txBody>
          <a:bodyPr/>
          <a:lstStyle>
            <a:lvl1pPr marL="0" indent="0">
              <a:lnSpc>
                <a:spcPct val="100000"/>
              </a:lnSpc>
              <a:spcAft>
                <a:spcPts val="450"/>
              </a:spcAft>
              <a:buClrTx/>
              <a:buFont typeface="Arial" panose="020B0604020202020204" pitchFamily="34" charset="0"/>
              <a:buNone/>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Arial" panose="020B0604020202020204" pitchFamily="34" charset="0"/>
              <a:buChar char="•"/>
              <a:defRPr sz="1350">
                <a:latin typeface="Arial" panose="020B0604020202020204" pitchFamily="34" charset="0"/>
                <a:cs typeface="Arial" panose="020B0604020202020204" pitchFamily="34" charset="0"/>
              </a:defRPr>
            </a:lvl2pPr>
            <a:lvl3pPr marL="486000">
              <a:lnSpc>
                <a:spcPct val="100000"/>
              </a:lnSpc>
              <a:spcAft>
                <a:spcPts val="450"/>
              </a:spcAft>
              <a:buClrTx/>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a:t>
            </a:r>
            <a:endParaRPr lang="es-CL" dirty="0"/>
          </a:p>
        </p:txBody>
      </p:sp>
      <p:sp>
        <p:nvSpPr>
          <p:cNvPr id="4"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5"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41360012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3" name="2 Marcador de contenido"/>
          <p:cNvSpPr>
            <a:spLocks noGrp="1"/>
          </p:cNvSpPr>
          <p:nvPr>
            <p:ph sz="quarter" idx="11" hasCustomPrompt="1"/>
          </p:nvPr>
        </p:nvSpPr>
        <p:spPr>
          <a:xfrm>
            <a:off x="327545" y="1105472"/>
            <a:ext cx="5550091" cy="5486399"/>
          </a:xfrm>
          <a:prstGeom prst="rect">
            <a:avLst/>
          </a:prstGeom>
        </p:spPr>
        <p:txBody>
          <a:bodyPr/>
          <a:lstStyle>
            <a:lvl1pPr marL="162000" indent="-202500">
              <a:lnSpc>
                <a:spcPct val="100000"/>
              </a:lnSpc>
              <a:spcAft>
                <a:spcPts val="450"/>
              </a:spcAft>
              <a:buClrTx/>
              <a:buFont typeface="Arial" panose="020B0604020202020204" pitchFamily="34" charset="0"/>
              <a:buChar char="•"/>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4" name="2 Marcador de contenido"/>
          <p:cNvSpPr>
            <a:spLocks noGrp="1"/>
          </p:cNvSpPr>
          <p:nvPr>
            <p:ph sz="quarter" idx="12" hasCustomPrompt="1"/>
          </p:nvPr>
        </p:nvSpPr>
        <p:spPr>
          <a:xfrm>
            <a:off x="6262803" y="1132768"/>
            <a:ext cx="5583455" cy="5486399"/>
          </a:xfrm>
          <a:prstGeom prst="rect">
            <a:avLst/>
          </a:prstGeom>
        </p:spPr>
        <p:txBody>
          <a:bodyPr/>
          <a:lstStyle>
            <a:lvl1pPr marL="162000" indent="-202500">
              <a:lnSpc>
                <a:spcPct val="100000"/>
              </a:lnSpc>
              <a:spcAft>
                <a:spcPts val="450"/>
              </a:spcAft>
              <a:buClrTx/>
              <a:buFont typeface="Arial" panose="020B0604020202020204" pitchFamily="34" charset="0"/>
              <a:buChar char="•"/>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5"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18"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4186339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o a columna y 2 imagenes">
    <p:spTree>
      <p:nvGrpSpPr>
        <p:cNvPr id="1" name=""/>
        <p:cNvGrpSpPr/>
        <p:nvPr/>
      </p:nvGrpSpPr>
      <p:grpSpPr>
        <a:xfrm>
          <a:off x="0" y="0"/>
          <a:ext cx="0" cy="0"/>
          <a:chOff x="0" y="0"/>
          <a:chExt cx="0" cy="0"/>
        </a:xfrm>
      </p:grpSpPr>
      <p:sp>
        <p:nvSpPr>
          <p:cNvPr id="13" name="2 Marcador de contenido"/>
          <p:cNvSpPr>
            <a:spLocks noGrp="1"/>
          </p:cNvSpPr>
          <p:nvPr>
            <p:ph sz="quarter" idx="11" hasCustomPrompt="1"/>
          </p:nvPr>
        </p:nvSpPr>
        <p:spPr>
          <a:xfrm>
            <a:off x="335361" y="1105472"/>
            <a:ext cx="5550091" cy="5486399"/>
          </a:xfrm>
          <a:prstGeom prst="rect">
            <a:avLst/>
          </a:prstGeom>
        </p:spPr>
        <p:txBody>
          <a:bodyPr/>
          <a:lstStyle>
            <a:lvl1pPr marL="162000" indent="-202500">
              <a:lnSpc>
                <a:spcPct val="100000"/>
              </a:lnSpc>
              <a:spcAft>
                <a:spcPts val="450"/>
              </a:spcAft>
              <a:buClrTx/>
              <a:buFont typeface="Arial" panose="020B0604020202020204" pitchFamily="34" charset="0"/>
              <a:buChar char="•"/>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5"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6" name="2 Marcador de contenido"/>
          <p:cNvSpPr>
            <a:spLocks noGrp="1"/>
          </p:cNvSpPr>
          <p:nvPr>
            <p:ph sz="quarter" idx="13" hasCustomPrompt="1"/>
          </p:nvPr>
        </p:nvSpPr>
        <p:spPr>
          <a:xfrm>
            <a:off x="6262803" y="3957853"/>
            <a:ext cx="5583455" cy="2634017"/>
          </a:xfrm>
          <a:prstGeom prst="rect">
            <a:avLst/>
          </a:prstGeom>
        </p:spPr>
        <p:txBody>
          <a:bodyPr/>
          <a:lstStyle>
            <a:lvl1pPr marL="0" indent="0">
              <a:lnSpc>
                <a:spcPct val="100000"/>
              </a:lnSpc>
              <a:spcAft>
                <a:spcPts val="450"/>
              </a:spcAft>
              <a:buClrTx/>
              <a:buFont typeface="Arial" panose="020B0604020202020204" pitchFamily="34" charset="0"/>
              <a:buNone/>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 </a:t>
            </a:r>
            <a:endParaRPr lang="es-CL" dirty="0"/>
          </a:p>
        </p:txBody>
      </p:sp>
      <p:sp>
        <p:nvSpPr>
          <p:cNvPr id="10" name="2 Marcador de contenido"/>
          <p:cNvSpPr>
            <a:spLocks noGrp="1"/>
          </p:cNvSpPr>
          <p:nvPr>
            <p:ph sz="quarter" idx="14" hasCustomPrompt="1"/>
          </p:nvPr>
        </p:nvSpPr>
        <p:spPr>
          <a:xfrm>
            <a:off x="6262803" y="1105472"/>
            <a:ext cx="5583455" cy="2634017"/>
          </a:xfrm>
          <a:prstGeom prst="rect">
            <a:avLst/>
          </a:prstGeom>
        </p:spPr>
        <p:txBody>
          <a:bodyPr/>
          <a:lstStyle>
            <a:lvl1pPr marL="0" indent="0">
              <a:lnSpc>
                <a:spcPct val="100000"/>
              </a:lnSpc>
              <a:spcAft>
                <a:spcPts val="450"/>
              </a:spcAft>
              <a:buClrTx/>
              <a:buFont typeface="Arial" panose="020B0604020202020204" pitchFamily="34" charset="0"/>
              <a:buNone/>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 </a:t>
            </a:r>
            <a:endParaRPr lang="es-CL" dirty="0"/>
          </a:p>
        </p:txBody>
      </p:sp>
      <p:sp>
        <p:nvSpPr>
          <p:cNvPr id="12"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37314193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apositiva ti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10"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99631992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2" name="1 Rectángulo"/>
          <p:cNvSpPr/>
          <p:nvPr userDrawn="1"/>
        </p:nvSpPr>
        <p:spPr>
          <a:xfrm>
            <a:off x="0" y="3"/>
            <a:ext cx="12192000" cy="140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C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2131702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22" tIns="45710" rIns="91422" bIns="4571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22" tIns="45710" rIns="91422" bIns="4571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22" tIns="45710" rIns="91422" bIns="4571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18/04/2019</a:t>
            </a:fld>
            <a:endParaRPr lang="es-ES" dirty="0">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5264469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seño personalizado subtítulo">
    <p:spTree>
      <p:nvGrpSpPr>
        <p:cNvPr id="1" name=""/>
        <p:cNvGrpSpPr/>
        <p:nvPr/>
      </p:nvGrpSpPr>
      <p:grpSpPr>
        <a:xfrm>
          <a:off x="0" y="0"/>
          <a:ext cx="0" cy="0"/>
          <a:chOff x="0" y="0"/>
          <a:chExt cx="0" cy="0"/>
        </a:xfrm>
      </p:grpSpPr>
      <p:sp>
        <p:nvSpPr>
          <p:cNvPr id="14" name="Rectángulo 13"/>
          <p:cNvSpPr/>
          <p:nvPr userDrawn="1"/>
        </p:nvSpPr>
        <p:spPr>
          <a:xfrm>
            <a:off x="1925207" y="3237969"/>
            <a:ext cx="10286269" cy="199456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grpSp>
        <p:nvGrpSpPr>
          <p:cNvPr id="15" name="Agrupar 14"/>
          <p:cNvGrpSpPr/>
          <p:nvPr userDrawn="1"/>
        </p:nvGrpSpPr>
        <p:grpSpPr>
          <a:xfrm>
            <a:off x="1925205" y="3057966"/>
            <a:ext cx="10266795" cy="180000"/>
            <a:chOff x="1443904" y="3985173"/>
            <a:chExt cx="7700096" cy="180000"/>
          </a:xfrm>
        </p:grpSpPr>
        <p:sp>
          <p:nvSpPr>
            <p:cNvPr id="16" name="Rectángulo 15"/>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7" name="Rectángulo 1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8" name="Rectángulo 1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9" name="Rectángulo 1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grpSp>
      <p:sp>
        <p:nvSpPr>
          <p:cNvPr id="2" name="Título 1"/>
          <p:cNvSpPr>
            <a:spLocks noGrp="1"/>
          </p:cNvSpPr>
          <p:nvPr>
            <p:ph type="title" hasCustomPrompt="1"/>
          </p:nvPr>
        </p:nvSpPr>
        <p:spPr>
          <a:xfrm>
            <a:off x="2506129" y="4056015"/>
            <a:ext cx="9319691" cy="1143000"/>
          </a:xfrm>
          <a:prstGeom prst="rect">
            <a:avLst/>
          </a:prstGeom>
        </p:spPr>
        <p:txBody>
          <a:bodyPr lIns="0" tIns="0" rIns="0" bIns="0" anchor="t" anchorCtr="0">
            <a:noAutofit/>
          </a:bodyPr>
          <a:lstStyle>
            <a:lvl1pPr algn="l">
              <a:lnSpc>
                <a:spcPct val="80000"/>
              </a:lnSpc>
              <a:defRPr sz="2550" b="0" i="0" baseline="0">
                <a:solidFill>
                  <a:schemeClr val="accent3"/>
                </a:solidFill>
              </a:defRPr>
            </a:lvl1pPr>
          </a:lstStyle>
          <a:p>
            <a:r>
              <a:rPr lang="es-ES" sz="2250" dirty="0">
                <a:solidFill>
                  <a:srgbClr val="007A94"/>
                </a:solidFill>
              </a:rPr>
              <a:t>Subtítulo de Presentación</a:t>
            </a:r>
            <a:br>
              <a:rPr lang="es-ES" dirty="0"/>
            </a:br>
            <a:r>
              <a:rPr lang="es-ES" dirty="0"/>
              <a:t>
</a:t>
            </a:r>
          </a:p>
        </p:txBody>
      </p:sp>
    </p:spTree>
    <p:extLst>
      <p:ext uri="{BB962C8B-B14F-4D97-AF65-F5344CB8AC3E}">
        <p14:creationId xmlns:p14="http://schemas.microsoft.com/office/powerpoint/2010/main" val="13791372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Haga clic para modificar el estilo de título del patrón</a:t>
            </a:r>
            <a:endParaRPr lang="en-US" dirty="0"/>
          </a:p>
        </p:txBody>
      </p:sp>
      <p:sp>
        <p:nvSpPr>
          <p:cNvPr id="3" name="2 Marcador de contenido"/>
          <p:cNvSpPr>
            <a:spLocks noGrp="1"/>
          </p:cNvSpPr>
          <p:nvPr>
            <p:ph sz="half" idx="1"/>
          </p:nvPr>
        </p:nvSpPr>
        <p:spPr>
          <a:xfrm>
            <a:off x="609600" y="1079505"/>
            <a:ext cx="5384800" cy="5046663"/>
          </a:xfrm>
        </p:spPr>
        <p:txBody>
          <a:bodyPr>
            <a:normAutofit/>
          </a:bodyPr>
          <a:lstStyle>
            <a:lvl1pPr>
              <a:defRPr sz="1350"/>
            </a:lvl1pPr>
            <a:lvl2pPr>
              <a:defRPr sz="1200"/>
            </a:lvl2pPr>
            <a:lvl3pPr>
              <a:defRPr sz="1050"/>
            </a:lvl3pPr>
            <a:lvl4pPr>
              <a:defRPr sz="900"/>
            </a:lvl4pPr>
            <a:lvl5pPr>
              <a:defRPr sz="900"/>
            </a:lvl5pPr>
            <a:lvl6pPr>
              <a:defRPr sz="1350"/>
            </a:lvl6pPr>
            <a:lvl7pPr>
              <a:defRPr sz="1350"/>
            </a:lvl7pPr>
            <a:lvl8pPr>
              <a:defRPr sz="1350"/>
            </a:lvl8pPr>
            <a:lvl9pPr>
              <a:defRPr sz="135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3 Marcador de contenido"/>
          <p:cNvSpPr>
            <a:spLocks noGrp="1"/>
          </p:cNvSpPr>
          <p:nvPr>
            <p:ph sz="half" idx="2"/>
          </p:nvPr>
        </p:nvSpPr>
        <p:spPr>
          <a:xfrm>
            <a:off x="6197600" y="1079505"/>
            <a:ext cx="5384800" cy="5046663"/>
          </a:xfrm>
        </p:spPr>
        <p:txBody>
          <a:bodyPr>
            <a:normAutofit/>
          </a:bodyPr>
          <a:lstStyle>
            <a:lvl1pPr>
              <a:defRPr sz="1350"/>
            </a:lvl1pPr>
            <a:lvl2pPr>
              <a:defRPr sz="1200"/>
            </a:lvl2pPr>
            <a:lvl3pPr>
              <a:defRPr sz="1050"/>
            </a:lvl3pPr>
            <a:lvl4pPr>
              <a:defRPr sz="900"/>
            </a:lvl4pPr>
            <a:lvl5pPr>
              <a:defRPr sz="900"/>
            </a:lvl5pPr>
            <a:lvl6pPr>
              <a:defRPr sz="1350"/>
            </a:lvl6pPr>
            <a:lvl7pPr>
              <a:defRPr sz="1350"/>
            </a:lvl7pPr>
            <a:lvl8pPr>
              <a:defRPr sz="1350"/>
            </a:lvl8pPr>
            <a:lvl9pPr>
              <a:defRPr sz="135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4 Marcador de fecha"/>
          <p:cNvSpPr>
            <a:spLocks noGrp="1"/>
          </p:cNvSpPr>
          <p:nvPr>
            <p:ph type="dt" sz="half" idx="10"/>
          </p:nvPr>
        </p:nvSpPr>
        <p:spPr/>
        <p:txBody>
          <a:bodyPr/>
          <a:lstStyle>
            <a:lvl1pPr defTabSz="685800">
              <a:defRPr/>
            </a:lvl1pPr>
          </a:lstStyle>
          <a:p>
            <a:pPr>
              <a:defRPr/>
            </a:pPr>
            <a:endParaRPr lang="en-US" dirty="0"/>
          </a:p>
        </p:txBody>
      </p:sp>
      <p:sp>
        <p:nvSpPr>
          <p:cNvPr id="6" name="5 Marcador de pie de página"/>
          <p:cNvSpPr>
            <a:spLocks noGrp="1"/>
          </p:cNvSpPr>
          <p:nvPr>
            <p:ph type="ftr" sz="quarter" idx="11"/>
          </p:nvPr>
        </p:nvSpPr>
        <p:spPr/>
        <p:txBody>
          <a:bodyPr/>
          <a:lstStyle>
            <a:lvl1pPr defTabSz="685800">
              <a:defRPr/>
            </a:lvl1pPr>
          </a:lstStyle>
          <a:p>
            <a:pPr>
              <a:defRPr/>
            </a:pPr>
            <a:r>
              <a:rPr lang="es-CL" dirty="0"/>
              <a:t>Cumplimiento Semanal - Mayo 2017, 15</a:t>
            </a:r>
            <a:endParaRPr lang="en-US" dirty="0"/>
          </a:p>
        </p:txBody>
      </p:sp>
      <p:sp>
        <p:nvSpPr>
          <p:cNvPr id="7" name="6 Marcador de número de diapositiva"/>
          <p:cNvSpPr>
            <a:spLocks noGrp="1"/>
          </p:cNvSpPr>
          <p:nvPr>
            <p:ph type="sldNum" sz="quarter" idx="12"/>
          </p:nvPr>
        </p:nvSpPr>
        <p:spPr/>
        <p:txBody>
          <a:bodyPr/>
          <a:lstStyle>
            <a:lvl1pPr defTabSz="685800">
              <a:defRPr/>
            </a:lvl1pPr>
          </a:lstStyle>
          <a:p>
            <a:pPr>
              <a:defRPr/>
            </a:pPr>
            <a:fld id="{683B4353-F038-417E-9810-127BB23369AD}" type="slidenum">
              <a:rPr lang="en-US"/>
              <a:pPr>
                <a:defRPr/>
              </a:pPr>
              <a:t>‹Nº›</a:t>
            </a:fld>
            <a:endParaRPr lang="en-US" dirty="0"/>
          </a:p>
        </p:txBody>
      </p:sp>
    </p:spTree>
    <p:extLst>
      <p:ext uri="{BB962C8B-B14F-4D97-AF65-F5344CB8AC3E}">
        <p14:creationId xmlns:p14="http://schemas.microsoft.com/office/powerpoint/2010/main" val="27713461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4" name="Picture 2"/>
          <p:cNvSpPr>
            <a:spLocks noChangeAspect="1" noChangeArrowheads="1"/>
          </p:cNvSpPr>
          <p:nvPr userDrawn="1"/>
        </p:nvSpPr>
        <p:spPr bwMode="auto">
          <a:xfrm>
            <a:off x="10033009" y="14293"/>
            <a:ext cx="1824567"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defTabSz="685800" eaLnBrk="1" hangingPunct="1">
              <a:defRPr/>
            </a:pPr>
            <a:endParaRPr lang="es-CL" altLang="es-CL" sz="1350" dirty="0">
              <a:solidFill>
                <a:prstClr val="black"/>
              </a:solidFill>
            </a:endParaRPr>
          </a:p>
        </p:txBody>
      </p:sp>
      <p:sp>
        <p:nvSpPr>
          <p:cNvPr id="2" name="1 Título"/>
          <p:cNvSpPr>
            <a:spLocks noGrp="1"/>
          </p:cNvSpPr>
          <p:nvPr>
            <p:ph type="title"/>
          </p:nvPr>
        </p:nvSpPr>
        <p:spPr/>
        <p:txBody>
          <a:bodyPr>
            <a:noAutofit/>
          </a:bodyPr>
          <a:lstStyle>
            <a:lvl1pPr>
              <a:defRPr sz="1800"/>
            </a:lvl1pPr>
          </a:lstStyle>
          <a:p>
            <a:r>
              <a:rPr lang="es-ES" dirty="0"/>
              <a:t>Haga clic para modificar el estilo de título del patrón</a:t>
            </a:r>
            <a:endParaRPr lang="en-US" dirty="0"/>
          </a:p>
        </p:txBody>
      </p:sp>
      <p:sp>
        <p:nvSpPr>
          <p:cNvPr id="3" name="2 Marcador de contenido"/>
          <p:cNvSpPr>
            <a:spLocks noGrp="1"/>
          </p:cNvSpPr>
          <p:nvPr>
            <p:ph idx="1"/>
          </p:nvPr>
        </p:nvSpPr>
        <p:spPr/>
        <p:txBody>
          <a:bodyPr>
            <a:normAutofit/>
          </a:bodyPr>
          <a:lstStyle>
            <a:lvl1pPr>
              <a:defRPr sz="1500"/>
            </a:lvl1pPr>
            <a:lvl2pPr>
              <a:defRPr sz="1350"/>
            </a:lvl2pPr>
            <a:lvl3pPr>
              <a:defRPr sz="1200"/>
            </a:lvl3pPr>
            <a:lvl4pPr>
              <a:defRPr sz="1050"/>
            </a:lvl4pPr>
            <a:lvl5pPr>
              <a:defRPr sz="105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6 Marcador de fecha"/>
          <p:cNvSpPr>
            <a:spLocks noGrp="1"/>
          </p:cNvSpPr>
          <p:nvPr>
            <p:ph type="dt" sz="half" idx="10"/>
          </p:nvPr>
        </p:nvSpPr>
        <p:spPr/>
        <p:txBody>
          <a:bodyPr/>
          <a:lstStyle>
            <a:lvl1pPr defTabSz="685800">
              <a:defRPr/>
            </a:lvl1pPr>
          </a:lstStyle>
          <a:p>
            <a:pPr>
              <a:defRPr/>
            </a:pPr>
            <a:endParaRPr lang="en-US" dirty="0"/>
          </a:p>
        </p:txBody>
      </p:sp>
      <p:sp>
        <p:nvSpPr>
          <p:cNvPr id="6" name="7 Marcador de pie de página"/>
          <p:cNvSpPr>
            <a:spLocks noGrp="1"/>
          </p:cNvSpPr>
          <p:nvPr>
            <p:ph type="ftr" sz="quarter" idx="11"/>
          </p:nvPr>
        </p:nvSpPr>
        <p:spPr/>
        <p:txBody>
          <a:bodyPr/>
          <a:lstStyle>
            <a:lvl1pPr defTabSz="685800">
              <a:defRPr/>
            </a:lvl1pPr>
          </a:lstStyle>
          <a:p>
            <a:pPr>
              <a:defRPr/>
            </a:pPr>
            <a:r>
              <a:rPr lang="es-CL" dirty="0"/>
              <a:t>Cumplimiento Semanal - Mayo 2017, 15</a:t>
            </a:r>
            <a:endParaRPr lang="en-US" dirty="0"/>
          </a:p>
        </p:txBody>
      </p:sp>
      <p:sp>
        <p:nvSpPr>
          <p:cNvPr id="7" name="8 Marcador de número de diapositiva"/>
          <p:cNvSpPr>
            <a:spLocks noGrp="1"/>
          </p:cNvSpPr>
          <p:nvPr>
            <p:ph type="sldNum" sz="quarter" idx="12"/>
          </p:nvPr>
        </p:nvSpPr>
        <p:spPr/>
        <p:txBody>
          <a:bodyPr/>
          <a:lstStyle>
            <a:lvl1pPr defTabSz="685800">
              <a:defRPr/>
            </a:lvl1pPr>
          </a:lstStyle>
          <a:p>
            <a:pPr>
              <a:defRPr/>
            </a:pPr>
            <a:fld id="{B15D0ED6-66DF-48D9-8A1B-8E1F4A4D7618}" type="slidenum">
              <a:rPr lang="en-US"/>
              <a:pPr>
                <a:defRPr/>
              </a:pPr>
              <a:t>‹Nº›</a:t>
            </a:fld>
            <a:endParaRPr lang="en-US" dirty="0"/>
          </a:p>
        </p:txBody>
      </p:sp>
    </p:spTree>
    <p:extLst>
      <p:ext uri="{BB962C8B-B14F-4D97-AF65-F5344CB8AC3E}">
        <p14:creationId xmlns:p14="http://schemas.microsoft.com/office/powerpoint/2010/main" val="35338487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033001" y="0"/>
            <a:ext cx="2000251"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lvl1pPr>
              <a:defRPr/>
            </a:lvl1pPr>
          </a:lstStyle>
          <a:p>
            <a:r>
              <a:rPr lang="es-ES" dirty="0"/>
              <a:t>Haga clic para modificar el estilo de título del patrón</a:t>
            </a:r>
            <a:endParaRPr lang="en-US" dirty="0"/>
          </a:p>
        </p:txBody>
      </p:sp>
      <p:sp>
        <p:nvSpPr>
          <p:cNvPr id="3" name="2 Marcador de texto"/>
          <p:cNvSpPr>
            <a:spLocks noGrp="1"/>
          </p:cNvSpPr>
          <p:nvPr>
            <p:ph type="body" idx="1"/>
          </p:nvPr>
        </p:nvSpPr>
        <p:spPr>
          <a:xfrm>
            <a:off x="609600" y="1039813"/>
            <a:ext cx="5386917" cy="639762"/>
          </a:xfrm>
          <a:solidFill>
            <a:srgbClr val="007A94"/>
          </a:solidFill>
          <a:ln>
            <a:solidFill>
              <a:srgbClr val="007A94"/>
            </a:solidFill>
          </a:ln>
        </p:spPr>
        <p:txBody>
          <a:bodyPr anchor="ctr">
            <a:noAutofit/>
          </a:bodyPr>
          <a:lstStyle>
            <a:lvl1pPr marL="0" indent="0" algn="ctr">
              <a:buNone/>
              <a:defRPr sz="135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dirty="0"/>
              <a:t>Haga clic para modificar el estilo de texto del patrón</a:t>
            </a:r>
          </a:p>
        </p:txBody>
      </p:sp>
      <p:sp>
        <p:nvSpPr>
          <p:cNvPr id="4" name="3 Marcador de contenido"/>
          <p:cNvSpPr>
            <a:spLocks noGrp="1"/>
          </p:cNvSpPr>
          <p:nvPr>
            <p:ph sz="half" idx="2"/>
          </p:nvPr>
        </p:nvSpPr>
        <p:spPr>
          <a:xfrm>
            <a:off x="609600" y="1844675"/>
            <a:ext cx="5386917" cy="3951288"/>
          </a:xfrm>
        </p:spPr>
        <p:txBody>
          <a:bodyPr>
            <a:normAutofit/>
          </a:bodyPr>
          <a:lstStyle>
            <a:lvl1pPr>
              <a:defRPr sz="1350"/>
            </a:lvl1pPr>
            <a:lvl2pPr>
              <a:defRPr sz="1200"/>
            </a:lvl2pPr>
            <a:lvl3pPr>
              <a:defRPr sz="1050"/>
            </a:lvl3pPr>
            <a:lvl4pPr>
              <a:defRPr sz="900"/>
            </a:lvl4pPr>
            <a:lvl5pPr>
              <a:defRPr sz="900"/>
            </a:lvl5pPr>
            <a:lvl6pPr>
              <a:defRPr sz="1200"/>
            </a:lvl6pPr>
            <a:lvl7pPr>
              <a:defRPr sz="1200"/>
            </a:lvl7pPr>
            <a:lvl8pPr>
              <a:defRPr sz="1200"/>
            </a:lvl8pPr>
            <a:lvl9pPr>
              <a:defRPr sz="12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4 Marcador de texto"/>
          <p:cNvSpPr>
            <a:spLocks noGrp="1"/>
          </p:cNvSpPr>
          <p:nvPr>
            <p:ph type="body" sz="quarter" idx="3"/>
          </p:nvPr>
        </p:nvSpPr>
        <p:spPr>
          <a:xfrm>
            <a:off x="6193376" y="1038226"/>
            <a:ext cx="5389033" cy="639762"/>
          </a:xfrm>
          <a:solidFill>
            <a:srgbClr val="007A94"/>
          </a:solidFill>
          <a:ln>
            <a:solidFill>
              <a:srgbClr val="007A94"/>
            </a:solidFill>
          </a:ln>
        </p:spPr>
        <p:txBody>
          <a:bodyPr anchor="ctr">
            <a:noAutofit/>
          </a:bodyPr>
          <a:lstStyle>
            <a:lvl1pPr marL="0" indent="0" algn="ctr">
              <a:buNone/>
              <a:defRPr sz="135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dirty="0"/>
              <a:t>Haga clic para modificar el estilo de texto del patrón</a:t>
            </a:r>
          </a:p>
        </p:txBody>
      </p:sp>
      <p:sp>
        <p:nvSpPr>
          <p:cNvPr id="6" name="5 Marcador de contenido"/>
          <p:cNvSpPr>
            <a:spLocks noGrp="1"/>
          </p:cNvSpPr>
          <p:nvPr>
            <p:ph sz="quarter" idx="4"/>
          </p:nvPr>
        </p:nvSpPr>
        <p:spPr>
          <a:xfrm>
            <a:off x="6193376" y="1844675"/>
            <a:ext cx="5389033" cy="3951288"/>
          </a:xfrm>
        </p:spPr>
        <p:txBody>
          <a:bodyPr>
            <a:normAutofit/>
          </a:bodyPr>
          <a:lstStyle>
            <a:lvl1pPr>
              <a:defRPr sz="1350"/>
            </a:lvl1pPr>
            <a:lvl2pPr>
              <a:defRPr sz="1200"/>
            </a:lvl2pPr>
            <a:lvl3pPr>
              <a:defRPr sz="1050"/>
            </a:lvl3pPr>
            <a:lvl4pPr>
              <a:defRPr sz="900"/>
            </a:lvl4pPr>
            <a:lvl5pPr>
              <a:defRPr sz="900"/>
            </a:lvl5pPr>
            <a:lvl6pPr>
              <a:defRPr sz="1200"/>
            </a:lvl6pPr>
            <a:lvl7pPr>
              <a:defRPr sz="1200"/>
            </a:lvl7pPr>
            <a:lvl8pPr>
              <a:defRPr sz="1200"/>
            </a:lvl8pPr>
            <a:lvl9pPr>
              <a:defRPr sz="12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6 Marcador de fecha"/>
          <p:cNvSpPr>
            <a:spLocks noGrp="1"/>
          </p:cNvSpPr>
          <p:nvPr>
            <p:ph type="dt" sz="half" idx="10"/>
          </p:nvPr>
        </p:nvSpPr>
        <p:spPr/>
        <p:txBody>
          <a:bodyPr/>
          <a:lstStyle>
            <a:lvl1pPr defTabSz="685800">
              <a:defRPr/>
            </a:lvl1pPr>
          </a:lstStyle>
          <a:p>
            <a:pPr>
              <a:defRPr/>
            </a:pPr>
            <a:endParaRPr lang="en-US" dirty="0"/>
          </a:p>
        </p:txBody>
      </p:sp>
      <p:sp>
        <p:nvSpPr>
          <p:cNvPr id="9" name="7 Marcador de pie de página"/>
          <p:cNvSpPr>
            <a:spLocks noGrp="1"/>
          </p:cNvSpPr>
          <p:nvPr>
            <p:ph type="ftr" sz="quarter" idx="11"/>
          </p:nvPr>
        </p:nvSpPr>
        <p:spPr/>
        <p:txBody>
          <a:bodyPr/>
          <a:lstStyle>
            <a:lvl1pPr defTabSz="685800">
              <a:defRPr/>
            </a:lvl1pPr>
          </a:lstStyle>
          <a:p>
            <a:pPr>
              <a:defRPr/>
            </a:pPr>
            <a:r>
              <a:rPr lang="es-CL" dirty="0"/>
              <a:t>Cumplimiento Semanal - Mayo 2017, 15</a:t>
            </a:r>
            <a:endParaRPr lang="en-US" dirty="0"/>
          </a:p>
        </p:txBody>
      </p:sp>
      <p:sp>
        <p:nvSpPr>
          <p:cNvPr id="10" name="8 Marcador de número de diapositiva"/>
          <p:cNvSpPr>
            <a:spLocks noGrp="1"/>
          </p:cNvSpPr>
          <p:nvPr>
            <p:ph type="sldNum" sz="quarter" idx="12"/>
          </p:nvPr>
        </p:nvSpPr>
        <p:spPr/>
        <p:txBody>
          <a:bodyPr/>
          <a:lstStyle>
            <a:lvl1pPr defTabSz="685800">
              <a:defRPr/>
            </a:lvl1pPr>
          </a:lstStyle>
          <a:p>
            <a:pPr>
              <a:defRPr/>
            </a:pPr>
            <a:fld id="{60CF3B04-75F3-4E41-8D0C-541E49A5A884}" type="slidenum">
              <a:rPr lang="en-US"/>
              <a:pPr>
                <a:defRPr/>
              </a:pPr>
              <a:t>‹Nº›</a:t>
            </a:fld>
            <a:endParaRPr lang="en-US" dirty="0"/>
          </a:p>
        </p:txBody>
      </p:sp>
    </p:spTree>
    <p:extLst>
      <p:ext uri="{BB962C8B-B14F-4D97-AF65-F5344CB8AC3E}">
        <p14:creationId xmlns:p14="http://schemas.microsoft.com/office/powerpoint/2010/main" val="37702506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033001" y="0"/>
            <a:ext cx="2000251"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s-ES" dirty="0"/>
              <a:t>Haga clic para modificar el estilo de título del patrón</a:t>
            </a:r>
            <a:endParaRPr lang="en-US" dirty="0"/>
          </a:p>
        </p:txBody>
      </p:sp>
      <p:sp>
        <p:nvSpPr>
          <p:cNvPr id="4" name="2 Marcador de fecha"/>
          <p:cNvSpPr>
            <a:spLocks noGrp="1"/>
          </p:cNvSpPr>
          <p:nvPr>
            <p:ph type="dt" sz="half" idx="10"/>
          </p:nvPr>
        </p:nvSpPr>
        <p:spPr/>
        <p:txBody>
          <a:bodyPr/>
          <a:lstStyle>
            <a:lvl1pPr defTabSz="685800">
              <a:defRPr/>
            </a:lvl1pPr>
          </a:lstStyle>
          <a:p>
            <a:pPr>
              <a:defRPr/>
            </a:pPr>
            <a:endParaRPr lang="en-US" dirty="0"/>
          </a:p>
        </p:txBody>
      </p:sp>
      <p:sp>
        <p:nvSpPr>
          <p:cNvPr id="5" name="3 Marcador de pie de página"/>
          <p:cNvSpPr>
            <a:spLocks noGrp="1"/>
          </p:cNvSpPr>
          <p:nvPr>
            <p:ph type="ftr" sz="quarter" idx="11"/>
          </p:nvPr>
        </p:nvSpPr>
        <p:spPr/>
        <p:txBody>
          <a:bodyPr/>
          <a:lstStyle>
            <a:lvl1pPr defTabSz="685800">
              <a:defRPr/>
            </a:lvl1pPr>
          </a:lstStyle>
          <a:p>
            <a:pPr>
              <a:defRPr/>
            </a:pPr>
            <a:r>
              <a:rPr lang="es-CL" dirty="0"/>
              <a:t>Cumplimiento Semanal - Mayo 2017, 15</a:t>
            </a:r>
            <a:endParaRPr lang="en-US" dirty="0"/>
          </a:p>
        </p:txBody>
      </p:sp>
      <p:sp>
        <p:nvSpPr>
          <p:cNvPr id="6" name="4 Marcador de número de diapositiva"/>
          <p:cNvSpPr>
            <a:spLocks noGrp="1"/>
          </p:cNvSpPr>
          <p:nvPr>
            <p:ph type="sldNum" sz="quarter" idx="12"/>
          </p:nvPr>
        </p:nvSpPr>
        <p:spPr/>
        <p:txBody>
          <a:bodyPr/>
          <a:lstStyle>
            <a:lvl1pPr defTabSz="685800">
              <a:defRPr/>
            </a:lvl1pPr>
          </a:lstStyle>
          <a:p>
            <a:pPr>
              <a:defRPr/>
            </a:pPr>
            <a:fld id="{B36505F9-6EA7-4183-B308-00B3724EA2DF}" type="slidenum">
              <a:rPr lang="en-US"/>
              <a:pPr>
                <a:defRPr/>
              </a:pPr>
              <a:t>‹Nº›</a:t>
            </a:fld>
            <a:endParaRPr lang="en-US" dirty="0"/>
          </a:p>
        </p:txBody>
      </p:sp>
    </p:spTree>
    <p:extLst>
      <p:ext uri="{BB962C8B-B14F-4D97-AF65-F5344CB8AC3E}">
        <p14:creationId xmlns:p14="http://schemas.microsoft.com/office/powerpoint/2010/main" val="343159989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766733" y="812801"/>
            <a:ext cx="6815667" cy="5313363"/>
          </a:xfrm>
        </p:spPr>
        <p:txBody>
          <a:bodyPr>
            <a:normAutofit/>
          </a:bodyPr>
          <a:lstStyle>
            <a:lvl1pPr>
              <a:defRPr sz="1350"/>
            </a:lvl1pPr>
            <a:lvl2pPr>
              <a:defRPr sz="1200"/>
            </a:lvl2pPr>
            <a:lvl3pPr>
              <a:defRPr sz="1050"/>
            </a:lvl3pPr>
            <a:lvl4pPr>
              <a:defRPr sz="900"/>
            </a:lvl4pPr>
            <a:lvl5pPr>
              <a:defRPr sz="900"/>
            </a:lvl5pPr>
            <a:lvl6pPr>
              <a:defRPr sz="1500"/>
            </a:lvl6pPr>
            <a:lvl7pPr>
              <a:defRPr sz="1500"/>
            </a:lvl7pPr>
            <a:lvl8pPr>
              <a:defRPr sz="1500"/>
            </a:lvl8pPr>
            <a:lvl9pPr>
              <a:defRPr sz="15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3 Marcador de texto"/>
          <p:cNvSpPr>
            <a:spLocks noGrp="1"/>
          </p:cNvSpPr>
          <p:nvPr>
            <p:ph type="body" sz="half" idx="2"/>
          </p:nvPr>
        </p:nvSpPr>
        <p:spPr>
          <a:xfrm>
            <a:off x="609603" y="812801"/>
            <a:ext cx="4011084" cy="53133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dirty="0"/>
              <a:t>Haga clic para modificar el estilo de texto del patrón</a:t>
            </a:r>
          </a:p>
        </p:txBody>
      </p:sp>
      <p:sp>
        <p:nvSpPr>
          <p:cNvPr id="8" name="1 Título"/>
          <p:cNvSpPr>
            <a:spLocks noGrp="1"/>
          </p:cNvSpPr>
          <p:nvPr>
            <p:ph type="title"/>
          </p:nvPr>
        </p:nvSpPr>
        <p:spPr>
          <a:xfrm>
            <a:off x="406400" y="101604"/>
            <a:ext cx="9436512" cy="455997"/>
          </a:xfrm>
        </p:spPr>
        <p:txBody>
          <a:bodyPr/>
          <a:lstStyle/>
          <a:p>
            <a:r>
              <a:rPr lang="es-ES" dirty="0"/>
              <a:t>Haga clic para modificar el estilo de título del patrón</a:t>
            </a:r>
            <a:endParaRPr lang="en-US" dirty="0"/>
          </a:p>
        </p:txBody>
      </p:sp>
      <p:sp>
        <p:nvSpPr>
          <p:cNvPr id="5" name="4 Marcador de fecha"/>
          <p:cNvSpPr>
            <a:spLocks noGrp="1"/>
          </p:cNvSpPr>
          <p:nvPr>
            <p:ph type="dt" sz="half" idx="10"/>
          </p:nvPr>
        </p:nvSpPr>
        <p:spPr/>
        <p:txBody>
          <a:bodyPr/>
          <a:lstStyle>
            <a:lvl1pPr defTabSz="685800">
              <a:defRPr/>
            </a:lvl1pPr>
          </a:lstStyle>
          <a:p>
            <a:pPr>
              <a:defRPr/>
            </a:pPr>
            <a:endParaRPr lang="en-US" dirty="0"/>
          </a:p>
        </p:txBody>
      </p:sp>
      <p:sp>
        <p:nvSpPr>
          <p:cNvPr id="6" name="5 Marcador de pie de página"/>
          <p:cNvSpPr>
            <a:spLocks noGrp="1"/>
          </p:cNvSpPr>
          <p:nvPr>
            <p:ph type="ftr" sz="quarter" idx="11"/>
          </p:nvPr>
        </p:nvSpPr>
        <p:spPr/>
        <p:txBody>
          <a:bodyPr/>
          <a:lstStyle>
            <a:lvl1pPr defTabSz="685800">
              <a:defRPr/>
            </a:lvl1pPr>
          </a:lstStyle>
          <a:p>
            <a:pPr>
              <a:defRPr/>
            </a:pPr>
            <a:r>
              <a:rPr lang="es-CL" dirty="0"/>
              <a:t>Cumplimiento Semanal - Mayo 2017, 15</a:t>
            </a:r>
            <a:endParaRPr lang="en-US" dirty="0"/>
          </a:p>
        </p:txBody>
      </p:sp>
      <p:sp>
        <p:nvSpPr>
          <p:cNvPr id="7" name="6 Marcador de número de diapositiva"/>
          <p:cNvSpPr>
            <a:spLocks noGrp="1"/>
          </p:cNvSpPr>
          <p:nvPr>
            <p:ph type="sldNum" sz="quarter" idx="12"/>
          </p:nvPr>
        </p:nvSpPr>
        <p:spPr/>
        <p:txBody>
          <a:bodyPr/>
          <a:lstStyle>
            <a:lvl1pPr defTabSz="685800">
              <a:defRPr/>
            </a:lvl1pPr>
          </a:lstStyle>
          <a:p>
            <a:pPr>
              <a:defRPr/>
            </a:pPr>
            <a:fld id="{4D48697B-D7E4-4210-90CF-366BBEE0DE21}" type="slidenum">
              <a:rPr lang="en-US"/>
              <a:pPr>
                <a:defRPr/>
              </a:pPr>
              <a:t>‹Nº›</a:t>
            </a:fld>
            <a:endParaRPr lang="en-US" dirty="0"/>
          </a:p>
        </p:txBody>
      </p:sp>
    </p:spTree>
    <p:extLst>
      <p:ext uri="{BB962C8B-B14F-4D97-AF65-F5344CB8AC3E}">
        <p14:creationId xmlns:p14="http://schemas.microsoft.com/office/powerpoint/2010/main" val="42654860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
        <p:nvSpPr>
          <p:cNvPr id="14" name="Título 13"/>
          <p:cNvSpPr>
            <a:spLocks noGrp="1"/>
          </p:cNvSpPr>
          <p:nvPr>
            <p:ph type="title" hasCustomPrompt="1"/>
          </p:nvPr>
        </p:nvSpPr>
        <p:spPr>
          <a:xfrm>
            <a:off x="609601" y="4177002"/>
            <a:ext cx="10972800" cy="1143000"/>
          </a:xfrm>
        </p:spPr>
        <p:txBody>
          <a:bodyPr lIns="0" tIns="0" rIns="0" bIns="0" anchor="t" anchorCtr="0">
            <a:noAutofit/>
          </a:bodyPr>
          <a:lstStyle>
            <a:lvl1pPr algn="l">
              <a:lnSpc>
                <a:spcPct val="90000"/>
              </a:lnSpc>
              <a:defRPr sz="2700">
                <a:solidFill>
                  <a:schemeClr val="accent3"/>
                </a:solidFill>
                <a:latin typeface="+mj-lt"/>
                <a:cs typeface="Calibri"/>
              </a:defRPr>
            </a:lvl1pPr>
          </a:lstStyle>
          <a:p>
            <a:r>
              <a:rPr lang="es-ES_tradnl" sz="2400" b="0" i="0" dirty="0">
                <a:solidFill>
                  <a:srgbClr val="007A94"/>
                </a:solidFill>
                <a:latin typeface="Trebuchet MS"/>
                <a:ea typeface="Trebuchet MS"/>
                <a:cs typeface="Trebuchet MS"/>
              </a:rPr>
              <a:t>Título de</a:t>
            </a:r>
            <a:br>
              <a:rPr lang="es-ES_tradnl" sz="2400" b="0" i="0" dirty="0">
                <a:solidFill>
                  <a:srgbClr val="007A94"/>
                </a:solidFill>
                <a:latin typeface="Trebuchet MS"/>
                <a:ea typeface="Trebuchet MS"/>
                <a:cs typeface="Trebuchet MS"/>
              </a:rPr>
            </a:br>
            <a:r>
              <a:rPr lang="es-ES_tradnl" sz="2400" b="0" i="0" dirty="0">
                <a:solidFill>
                  <a:srgbClr val="007A94"/>
                </a:solidFill>
                <a:latin typeface="Trebuchet MS"/>
                <a:ea typeface="Trebuchet MS"/>
                <a:cs typeface="Trebuchet MS"/>
              </a:rPr>
              <a:t>Presentación</a:t>
            </a:r>
          </a:p>
        </p:txBody>
      </p:sp>
      <p:sp>
        <p:nvSpPr>
          <p:cNvPr id="22" name="Marcador de texto 21"/>
          <p:cNvSpPr>
            <a:spLocks noGrp="1"/>
          </p:cNvSpPr>
          <p:nvPr>
            <p:ph type="body" sz="quarter" idx="10" hasCustomPrompt="1"/>
          </p:nvPr>
        </p:nvSpPr>
        <p:spPr>
          <a:xfrm>
            <a:off x="609605" y="5725057"/>
            <a:ext cx="5086351" cy="212400"/>
          </a:xfrm>
        </p:spPr>
        <p:txBody>
          <a:bodyPr lIns="0" tIns="0" rIns="0" bIns="0" anchor="ctr" anchorCtr="0">
            <a:noAutofit/>
          </a:bodyPr>
          <a:lstStyle>
            <a:lvl1pPr marL="0" indent="0" rtl="0">
              <a:spcBef>
                <a:spcPts val="0"/>
              </a:spcBef>
              <a:buNone/>
              <a:defRPr sz="1350">
                <a:solidFill>
                  <a:schemeClr val="accent5"/>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Nombre de Presentador</a:t>
            </a:r>
          </a:p>
        </p:txBody>
      </p:sp>
      <p:sp>
        <p:nvSpPr>
          <p:cNvPr id="25" name="Marcador de texto 21"/>
          <p:cNvSpPr>
            <a:spLocks noGrp="1"/>
          </p:cNvSpPr>
          <p:nvPr>
            <p:ph type="body" sz="quarter" idx="11" hasCustomPrompt="1"/>
          </p:nvPr>
        </p:nvSpPr>
        <p:spPr>
          <a:xfrm>
            <a:off x="609605" y="5958947"/>
            <a:ext cx="5086351" cy="212400"/>
          </a:xfrm>
        </p:spPr>
        <p:txBody>
          <a:bodyPr lIns="0" tIns="0" rIns="0" bIns="0" anchor="ctr" anchorCtr="0">
            <a:noAutofit/>
          </a:bodyPr>
          <a:lstStyle>
            <a:lvl1pPr marL="0" indent="0" rtl="0">
              <a:buNone/>
              <a:defRPr sz="1350" cap="all">
                <a:solidFill>
                  <a:schemeClr val="accent5"/>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Nombre de Conferencia</a:t>
            </a:r>
          </a:p>
        </p:txBody>
      </p:sp>
      <p:sp>
        <p:nvSpPr>
          <p:cNvPr id="27" name="Marcador de texto 21"/>
          <p:cNvSpPr>
            <a:spLocks noGrp="1"/>
          </p:cNvSpPr>
          <p:nvPr>
            <p:ph type="body" sz="quarter" idx="12" hasCustomPrompt="1"/>
          </p:nvPr>
        </p:nvSpPr>
        <p:spPr>
          <a:xfrm>
            <a:off x="609605" y="6197600"/>
            <a:ext cx="5086351" cy="212400"/>
          </a:xfrm>
        </p:spPr>
        <p:txBody>
          <a:bodyPr lIns="0" tIns="0" rIns="0" bIns="0" anchor="ctr" anchorCtr="0">
            <a:noAutofit/>
          </a:bodyPr>
          <a:lstStyle>
            <a:lvl1pPr marL="0" indent="0" rtl="0">
              <a:buNone/>
              <a:defRPr sz="1050">
                <a:solidFill>
                  <a:schemeClr val="accent5"/>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15 de Enero del 2014</a:t>
            </a:r>
          </a:p>
        </p:txBody>
      </p:sp>
      <p:sp>
        <p:nvSpPr>
          <p:cNvPr id="31" name="CuadroTexto 30"/>
          <p:cNvSpPr txBox="1"/>
          <p:nvPr userDrawn="1"/>
        </p:nvSpPr>
        <p:spPr>
          <a:xfrm>
            <a:off x="4995333" y="3683000"/>
            <a:ext cx="138524" cy="276977"/>
          </a:xfrm>
          <a:prstGeom prst="rect">
            <a:avLst/>
          </a:prstGeom>
          <a:noFill/>
        </p:spPr>
        <p:txBody>
          <a:bodyPr wrap="none" lIns="68560" tIns="34279" rIns="68560" bIns="34279" rtlCol="0">
            <a:spAutoFit/>
          </a:bodyPr>
          <a:lstStyle/>
          <a:p>
            <a:pPr defTabSz="342797"/>
            <a:endParaRPr lang="es-ES" sz="1350" dirty="0">
              <a:solidFill>
                <a:srgbClr val="FFFFFF"/>
              </a:solidFill>
            </a:endParaRPr>
          </a:p>
        </p:txBody>
      </p:sp>
      <p:pic>
        <p:nvPicPr>
          <p:cNvPr id="15" name="Imagen 14" descr="Trama_portada-05.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3449595"/>
          </a:xfrm>
          <a:prstGeom prst="rect">
            <a:avLst/>
          </a:prstGeom>
        </p:spPr>
      </p:pic>
      <p:grpSp>
        <p:nvGrpSpPr>
          <p:cNvPr id="16" name="Agrupar 15"/>
          <p:cNvGrpSpPr/>
          <p:nvPr userDrawn="1"/>
        </p:nvGrpSpPr>
        <p:grpSpPr>
          <a:xfrm>
            <a:off x="0" y="3424238"/>
            <a:ext cx="12192000" cy="180000"/>
            <a:chOff x="1443904" y="3985173"/>
            <a:chExt cx="7700096" cy="180000"/>
          </a:xfrm>
        </p:grpSpPr>
        <p:sp>
          <p:nvSpPr>
            <p:cNvPr id="17" name="Rectángulo 16"/>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797"/>
              <a:endParaRPr lang="es-ES_tradnl" sz="1350">
                <a:solidFill>
                  <a:srgbClr val="FFFFFF"/>
                </a:solidFill>
              </a:endParaRPr>
            </a:p>
          </p:txBody>
        </p:sp>
        <p:sp>
          <p:nvSpPr>
            <p:cNvPr id="18" name="Rectángulo 17"/>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797"/>
              <a:endParaRPr lang="es-ES_tradnl" sz="1350">
                <a:solidFill>
                  <a:srgbClr val="FFFFFF"/>
                </a:solidFill>
              </a:endParaRPr>
            </a:p>
          </p:txBody>
        </p:sp>
        <p:sp>
          <p:nvSpPr>
            <p:cNvPr id="19" name="Rectángulo 18"/>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797"/>
              <a:endParaRPr lang="es-ES_tradnl" sz="1350">
                <a:solidFill>
                  <a:srgbClr val="FFFFFF"/>
                </a:solidFill>
              </a:endParaRPr>
            </a:p>
          </p:txBody>
        </p:sp>
        <p:sp>
          <p:nvSpPr>
            <p:cNvPr id="20" name="Rectángulo 19"/>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797"/>
              <a:endParaRPr lang="es-ES_tradnl" sz="1350">
                <a:solidFill>
                  <a:srgbClr val="FFFFFF"/>
                </a:solidFill>
              </a:endParaRPr>
            </a:p>
          </p:txBody>
        </p:sp>
      </p:grpSp>
    </p:spTree>
    <p:extLst>
      <p:ext uri="{BB962C8B-B14F-4D97-AF65-F5344CB8AC3E}">
        <p14:creationId xmlns:p14="http://schemas.microsoft.com/office/powerpoint/2010/main" val="42073419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858247" y="5281329"/>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
            <a:ext cx="12192000" cy="3429000"/>
          </a:xfrm>
          <a:prstGeom prst="rect">
            <a:avLst/>
          </a:prstGeom>
        </p:spPr>
      </p:pic>
      <p:grpSp>
        <p:nvGrpSpPr>
          <p:cNvPr id="15" name="14 Grupo"/>
          <p:cNvGrpSpPr/>
          <p:nvPr userDrawn="1"/>
        </p:nvGrpSpPr>
        <p:grpSpPr>
          <a:xfrm rot="16200000">
            <a:off x="6023992"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600"/>
              </a:spcAft>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24994239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335891" y="50953"/>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4"/>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Tree>
    <p:extLst>
      <p:ext uri="{BB962C8B-B14F-4D97-AF65-F5344CB8AC3E}">
        <p14:creationId xmlns:p14="http://schemas.microsoft.com/office/powerpoint/2010/main" val="405175361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D222AEBF-5F0D-4926-839A-08580D4A539F}" type="datetime1">
              <a:rPr lang="es-ES" smtClean="0">
                <a:solidFill>
                  <a:srgbClr val="3C3C3C">
                    <a:tint val="75000"/>
                  </a:srgbClr>
                </a:solidFill>
              </a:rPr>
              <a:pPr/>
              <a:t>18/04/2019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593612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22" tIns="45710" rIns="91422" bIns="4571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59928">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18/04/2019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8130934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B7B9372-E4EB-4BE9-892A-6A2052DA70AC}" type="datetime1">
              <a:rPr lang="es-ES" smtClean="0">
                <a:solidFill>
                  <a:srgbClr val="3C3C3C">
                    <a:tint val="75000"/>
                  </a:srgbClr>
                </a:solidFill>
              </a:rPr>
              <a:pPr/>
              <a:t>18/04/2019</a:t>
            </a:fld>
            <a:endParaRPr lang="es-ES" dirty="0">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68575115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6000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850B5F2-D989-4FB5-B139-C98DAB695B1D}" type="datetime1">
              <a:rPr lang="es-ES" smtClean="0">
                <a:solidFill>
                  <a:srgbClr val="3C3C3C">
                    <a:tint val="75000"/>
                  </a:srgbClr>
                </a:solidFill>
              </a:rPr>
              <a:pPr/>
              <a:t>18/04/2019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1394516" y="6565685"/>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75222896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5726287A-7AE7-42A3-88C0-CD2098FCCE16}" type="datetime1">
              <a:rPr lang="es-ES" smtClean="0">
                <a:solidFill>
                  <a:srgbClr val="3C3C3C">
                    <a:tint val="75000"/>
                  </a:srgbClr>
                </a:solidFill>
              </a:rPr>
              <a:pPr/>
              <a:t>18/04/2019</a:t>
            </a:fld>
            <a:endParaRPr lang="es-ES" dirty="0">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6"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46488417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F61EAE80-73B6-48C5-83CD-2B75EA597300}" type="datetime1">
              <a:rPr lang="es-ES" smtClean="0">
                <a:solidFill>
                  <a:srgbClr val="3C3C3C">
                    <a:tint val="75000"/>
                  </a:srgbClr>
                </a:solidFill>
              </a:rPr>
              <a:pPr/>
              <a:t>18/04/2019</a:t>
            </a:fld>
            <a:endParaRPr lang="es-ES" dirty="0">
              <a:solidFill>
                <a:srgbClr val="3C3C3C">
                  <a:tint val="75000"/>
                </a:srgb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7"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6287156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2" y="1252324"/>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4" y="2132857"/>
            <a:ext cx="9409377" cy="2161009"/>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4" y="4509120"/>
            <a:ext cx="9936425" cy="2348880"/>
          </a:xfrm>
        </p:spPr>
        <p:txBody>
          <a:bodyPr>
            <a:noAutofit/>
          </a:bodyPr>
          <a:lstStyle>
            <a:lvl1pPr marL="0" indent="0">
              <a:buNone/>
              <a:defRPr/>
            </a:lvl1pPr>
          </a:lstStyle>
          <a:p>
            <a:r>
              <a:rPr lang="es-ES" dirty="0"/>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22"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9596869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4" y="2132856"/>
            <a:ext cx="9409377" cy="4320480"/>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75A29842-5D40-459D-B4F9-8987C78FCAA2}" type="datetime1">
              <a:rPr lang="es-ES" smtClean="0">
                <a:solidFill>
                  <a:srgbClr val="3C3C3C">
                    <a:tint val="75000"/>
                  </a:srgbClr>
                </a:solidFill>
              </a:rPr>
              <a:pPr/>
              <a:t>18/04/2019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1454668" y="657913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13091869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4384" y="27432"/>
            <a:ext cx="9765792" cy="530352"/>
          </a:xfrm>
          <a:prstGeom prst="rect">
            <a:avLst/>
          </a:prstGeom>
        </p:spPr>
        <p:txBody>
          <a:bodyPr/>
          <a:lstStyle/>
          <a:p>
            <a:r>
              <a:rPr lang="en-US"/>
              <a:t>Click to edit Master title style</a:t>
            </a:r>
            <a:endParaRPr lang="en-GB" dirty="0"/>
          </a:p>
        </p:txBody>
      </p:sp>
      <p:sp>
        <p:nvSpPr>
          <p:cNvPr id="5" name="Text Placeholder 4"/>
          <p:cNvSpPr>
            <a:spLocks noGrp="1"/>
          </p:cNvSpPr>
          <p:nvPr>
            <p:ph type="body" sz="quarter" idx="10"/>
          </p:nvPr>
        </p:nvSpPr>
        <p:spPr bwMode="gray">
          <a:xfrm>
            <a:off x="317270" y="1154097"/>
            <a:ext cx="11590645" cy="4525962"/>
          </a:xfrm>
          <a:prstGeom prst="rect">
            <a:avLst/>
          </a:prstGeom>
        </p:spPr>
        <p:txBody>
          <a:bodyPr/>
          <a:lstStyle>
            <a:lvl2pPr marL="458788" indent="-222250">
              <a:defRPr/>
            </a:lvl2pPr>
            <a:lvl3pPr marL="904875" indent="-211138">
              <a:defRPr/>
            </a:lvl3pPr>
            <a:lvl4pPr marL="1368425" indent="-2174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12516477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18-04-2019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18725841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18-04-2019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4035"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14331759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7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18-04-2019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6947"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1580248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22" tIns="45710" rIns="91422" bIns="4571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18/04/2019</a:t>
            </a:fld>
            <a:endParaRPr lang="es-ES" dirty="0">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12"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20824504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3" name="Picture 154"/>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17205" t="34638" r="-43"/>
          <a:stretch/>
        </p:blipFill>
        <p:spPr bwMode="gray">
          <a:xfrm>
            <a:off x="-1" y="-1"/>
            <a:ext cx="12192001" cy="3760817"/>
          </a:xfrm>
          <a:prstGeom prst="rect">
            <a:avLst/>
          </a:prstGeom>
          <a:noFill/>
          <a:ln w="9525">
            <a:noFill/>
            <a:miter lim="800000"/>
            <a:headEnd/>
            <a:tailEnd/>
          </a:ln>
          <a:effectLst/>
        </p:spPr>
      </p:pic>
      <p:sp>
        <p:nvSpPr>
          <p:cNvPr id="16" name="Text Placeholder 15"/>
          <p:cNvSpPr>
            <a:spLocks noGrp="1"/>
          </p:cNvSpPr>
          <p:nvPr>
            <p:ph type="body" sz="quarter" idx="10" hasCustomPrompt="1"/>
          </p:nvPr>
        </p:nvSpPr>
        <p:spPr>
          <a:xfrm>
            <a:off x="544513" y="3892064"/>
            <a:ext cx="10402889" cy="1413047"/>
          </a:xfrm>
        </p:spPr>
        <p:txBody>
          <a:bodyPr tIns="45720" bIns="45720" anchor="b" anchorCtr="0">
            <a:noAutofit/>
          </a:bodyPr>
          <a:lstStyle>
            <a:lvl1pPr>
              <a:defRPr sz="3000">
                <a:solidFill>
                  <a:srgbClr val="007A94"/>
                </a:solidFill>
              </a:defRPr>
            </a:lvl1pPr>
          </a:lstStyle>
          <a:p>
            <a:pPr lvl="0"/>
            <a:r>
              <a:rPr lang="es-CL" dirty="0" err="1"/>
              <a:t>Title</a:t>
            </a:r>
            <a:r>
              <a:rPr lang="es-CL" dirty="0"/>
              <a:t> in </a:t>
            </a:r>
            <a:r>
              <a:rPr lang="es-CL" dirty="0" err="1"/>
              <a:t>Title</a:t>
            </a:r>
            <a:r>
              <a:rPr lang="es-CL" dirty="0"/>
              <a:t> Case </a:t>
            </a:r>
            <a:br>
              <a:rPr lang="es-CL" dirty="0"/>
            </a:br>
            <a:r>
              <a:rPr lang="es-CL" dirty="0"/>
              <a:t>(</a:t>
            </a:r>
            <a:r>
              <a:rPr lang="es-CL" dirty="0" err="1"/>
              <a:t>Trebuchet</a:t>
            </a:r>
            <a:r>
              <a:rPr lang="es-CL" dirty="0"/>
              <a:t> MS 40pt,Teal)</a:t>
            </a:r>
          </a:p>
        </p:txBody>
      </p:sp>
      <p:sp>
        <p:nvSpPr>
          <p:cNvPr id="17" name="Text Placeholder 17"/>
          <p:cNvSpPr>
            <a:spLocks noGrp="1"/>
          </p:cNvSpPr>
          <p:nvPr>
            <p:ph type="body" sz="quarter" idx="11" hasCustomPrompt="1"/>
          </p:nvPr>
        </p:nvSpPr>
        <p:spPr>
          <a:xfrm>
            <a:off x="544513" y="5307172"/>
            <a:ext cx="10402889" cy="461665"/>
          </a:xfrm>
        </p:spPr>
        <p:txBody>
          <a:bodyPr tIns="45720" bIns="45720">
            <a:noAutofit/>
          </a:bodyPr>
          <a:lstStyle>
            <a:lvl1pPr>
              <a:defRPr sz="1800" baseline="0">
                <a:solidFill>
                  <a:srgbClr val="8D8C8D"/>
                </a:solidFill>
              </a:defRPr>
            </a:lvl1pPr>
          </a:lstStyle>
          <a:p>
            <a:pPr lvl="0"/>
            <a:r>
              <a:rPr lang="es-CL" dirty="0" err="1"/>
              <a:t>Subtitle</a:t>
            </a:r>
            <a:r>
              <a:rPr lang="es-CL" dirty="0"/>
              <a:t> in </a:t>
            </a:r>
            <a:r>
              <a:rPr lang="es-CL" dirty="0" err="1"/>
              <a:t>Title</a:t>
            </a:r>
            <a:r>
              <a:rPr lang="es-CL" dirty="0"/>
              <a:t> Case (</a:t>
            </a:r>
            <a:r>
              <a:rPr lang="es-CL" dirty="0" err="1"/>
              <a:t>Trebuchet</a:t>
            </a:r>
            <a:r>
              <a:rPr lang="es-CL" dirty="0"/>
              <a:t> MS 24pt, Gray) | Date</a:t>
            </a:r>
          </a:p>
        </p:txBody>
      </p:sp>
      <p:pic>
        <p:nvPicPr>
          <p:cNvPr id="3" name="Picture 2"/>
          <p:cNvPicPr>
            <a:picLocks noChangeAspect="1"/>
          </p:cNvPicPr>
          <p:nvPr userDrawn="1"/>
        </p:nvPicPr>
        <p:blipFill>
          <a:blip r:embed="rId3"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8581278" y="5591139"/>
            <a:ext cx="3215436" cy="1304998"/>
          </a:xfrm>
          <a:prstGeom prst="rect">
            <a:avLst/>
          </a:prstGeom>
        </p:spPr>
      </p:pic>
    </p:spTree>
    <p:extLst>
      <p:ext uri="{BB962C8B-B14F-4D97-AF65-F5344CB8AC3E}">
        <p14:creationId xmlns:p14="http://schemas.microsoft.com/office/powerpoint/2010/main" val="976394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2950" name="Diapositiva de think-cell" r:id="rId5" imgW="270" imgH="270" progId="TCLayout.ActiveDocument.1">
                  <p:embed/>
                </p:oleObj>
              </mc:Choice>
              <mc:Fallback>
                <p:oleObj name="Diapositiva de think-cell"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eaLnBrk="1">
              <a:defRPr>
                <a:latin typeface="+mn-lt"/>
                <a:sym typeface="Trebuchet MS" panose="020B0603020202020204" pitchFamily="34" charset="0"/>
              </a:defRPr>
            </a:lvl1pPr>
          </a:lstStyle>
          <a:p>
            <a:endParaRPr lang="es-CL"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8" name="Picture 7"/>
          <p:cNvPicPr>
            <a:picLocks noChangeAspect="1"/>
          </p:cNvPicPr>
          <p:nvPr userDrawn="1"/>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615612" y="265296"/>
            <a:ext cx="1586939" cy="644065"/>
          </a:xfrm>
          <a:prstGeom prst="rect">
            <a:avLst/>
          </a:prstGeom>
        </p:spPr>
      </p:pic>
      <p:pic>
        <p:nvPicPr>
          <p:cNvPr id="13" name="Picture 1"/>
          <p:cNvPicPr>
            <a:picLocks noChangeArrowheads="1"/>
          </p:cNvPicPr>
          <p:nvPr userDrawn="1"/>
        </p:nvPicPr>
        <p:blipFill>
          <a:blip r:embed="rId8" cstate="email">
            <a:extLst>
              <a:ext uri="{28A0092B-C50C-407E-A947-70E740481C1C}">
                <a14:useLocalDpi xmlns:a14="http://schemas.microsoft.com/office/drawing/2010/main"/>
              </a:ext>
            </a:extLst>
          </a:blip>
          <a:srcRect t="78940"/>
          <a:stretch>
            <a:fillRect/>
          </a:stretch>
        </p:blipFill>
        <p:spPr bwMode="gray">
          <a:xfrm>
            <a:off x="-6046" y="993468"/>
            <a:ext cx="12215223" cy="73152"/>
          </a:xfrm>
          <a:prstGeom prst="rect">
            <a:avLst/>
          </a:prstGeom>
          <a:noFill/>
          <a:ln w="9525">
            <a:noFill/>
            <a:miter lim="800000"/>
            <a:headEnd/>
            <a:tailEnd/>
          </a:ln>
          <a:effectLst/>
        </p:spPr>
      </p:pic>
      <p:sp>
        <p:nvSpPr>
          <p:cNvPr id="5" name="Title 4"/>
          <p:cNvSpPr>
            <a:spLocks noGrp="1"/>
          </p:cNvSpPr>
          <p:nvPr>
            <p:ph type="title" hasCustomPrompt="1"/>
          </p:nvPr>
        </p:nvSpPr>
        <p:spPr>
          <a:xfrm>
            <a:off x="562711" y="165100"/>
            <a:ext cx="9790815" cy="838024"/>
          </a:xfrm>
          <a:prstGeom prst="rect">
            <a:avLst/>
          </a:prstGeom>
        </p:spPr>
        <p:txBody>
          <a:bodyPr vert="horz" wrap="square" lIns="0" tIns="0" rIns="0" bIns="0" anchor="b" anchorCtr="0">
            <a:no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spTree>
    <p:extLst>
      <p:ext uri="{BB962C8B-B14F-4D97-AF65-F5344CB8AC3E}">
        <p14:creationId xmlns:p14="http://schemas.microsoft.com/office/powerpoint/2010/main" val="3274437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eaLnBrk="1">
              <a:lnSpc>
                <a:spcPct val="90000"/>
              </a:lnSpc>
              <a:spcAft>
                <a:spcPts val="750"/>
              </a:spcAft>
            </a:pPr>
            <a:endParaRPr lang="es-CL" sz="900" dirty="0">
              <a:solidFill>
                <a:schemeClr val="bg1"/>
              </a:solidFill>
              <a:latin typeface="+mn-lt"/>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eaLnBrk="1">
              <a:defRPr>
                <a:latin typeface="+mn-lt"/>
                <a:sym typeface="Trebuchet MS" panose="020B0603020202020204" pitchFamily="34" charset="0"/>
              </a:defRPr>
            </a:lvl1pPr>
          </a:lstStyle>
          <a:p>
            <a:endParaRPr lang="es-CL"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2400">
                <a:solidFill>
                  <a:schemeClr val="tx2"/>
                </a:solidFill>
                <a:latin typeface="+mj-lt"/>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8210424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3" y="2668041"/>
            <a:ext cx="9620491" cy="3201026"/>
          </a:xfrm>
          <a:prstGeom prst="rect">
            <a:avLst/>
          </a:prstGeom>
          <a:ln w="9525">
            <a:solidFill>
              <a:schemeClr val="bg1"/>
            </a:solidFill>
          </a:ln>
          <a:extLst/>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sp>
        <p:nvSpPr>
          <p:cNvPr id="4" name="TextBox 3"/>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763632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cxnSp>
        <p:nvCxnSpPr>
          <p:cNvPr id="148" name="Straight Connector 147"/>
          <p:cNvCxnSpPr/>
          <p:nvPr userDrawn="1"/>
        </p:nvCxnSpPr>
        <p:spPr bwMode="white">
          <a:xfrm>
            <a:off x="618899"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619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V="1">
            <a:off x="4064995" y="0"/>
            <a:ext cx="416951" cy="6858000"/>
          </a:xfrm>
          <a:prstGeom prst="rect">
            <a:avLst/>
          </a:prstGeom>
        </p:spPr>
      </p:pic>
      <p:sp>
        <p:nvSpPr>
          <p:cNvPr id="17" name="Date Placeholder 1"/>
          <p:cNvSpPr>
            <a:spLocks noGrp="1"/>
          </p:cNvSpPr>
          <p:nvPr>
            <p:ph type="dt" sz="half" idx="31"/>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2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1"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1"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600084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V="1">
            <a:off x="7165607" y="0"/>
            <a:ext cx="416951" cy="6858000"/>
          </a:xfrm>
          <a:prstGeom prst="rect">
            <a:avLst/>
          </a:prstGeom>
        </p:spPr>
      </p:pic>
      <p:sp>
        <p:nvSpPr>
          <p:cNvPr id="13" name="Rectangle 12"/>
          <p:cNvSpPr/>
          <p:nvPr userDrawn="1"/>
        </p:nvSpPr>
        <p:spPr bwMode="white">
          <a:xfrm>
            <a:off x="1"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2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7" name="TextBox 16"/>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sp>
        <p:nvSpPr>
          <p:cNvPr id="11"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762697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3671070" y="0"/>
            <a:ext cx="416951" cy="6858000"/>
          </a:xfrm>
          <a:prstGeom prst="rect">
            <a:avLst/>
          </a:prstGeom>
        </p:spPr>
      </p:pic>
      <p:sp>
        <p:nvSpPr>
          <p:cNvPr id="11"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3" name="Rectangle 12"/>
          <p:cNvSpPr/>
          <p:nvPr userDrawn="1"/>
        </p:nvSpPr>
        <p:spPr bwMode="white">
          <a:xfrm>
            <a:off x="4080764"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2" name="Date Placeholder 1"/>
          <p:cNvSpPr>
            <a:spLocks noGrp="1"/>
          </p:cNvSpPr>
          <p:nvPr>
            <p:ph type="dt" sz="half" idx="29"/>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133311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5689583"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s-CL" dirty="0" err="1"/>
              <a:t>Click</a:t>
            </a:r>
            <a:r>
              <a:rPr lang="es-CL" dirty="0"/>
              <a:t> </a:t>
            </a:r>
            <a:r>
              <a:rPr lang="es-CL" dirty="0" err="1"/>
              <a:t>icon</a:t>
            </a:r>
            <a:r>
              <a:rPr lang="es-CL" dirty="0"/>
              <a:t> </a:t>
            </a:r>
            <a:r>
              <a:rPr lang="es-CL" dirty="0" err="1"/>
              <a:t>below</a:t>
            </a:r>
            <a:r>
              <a:rPr lang="es-CL" dirty="0"/>
              <a:t> to </a:t>
            </a:r>
            <a:r>
              <a:rPr lang="es-CL" dirty="0" err="1"/>
              <a:t>insert</a:t>
            </a:r>
            <a:r>
              <a:rPr lang="es-CL" dirty="0"/>
              <a:t> </a:t>
            </a:r>
            <a:r>
              <a:rPr lang="es-CL" dirty="0" err="1"/>
              <a:t>an</a:t>
            </a:r>
            <a:r>
              <a:rPr lang="es-CL" dirty="0"/>
              <a:t> </a:t>
            </a:r>
            <a:r>
              <a:rPr lang="es-CL" dirty="0" err="1"/>
              <a:t>image</a:t>
            </a:r>
            <a:r>
              <a:rPr lang="es-CL" dirty="0"/>
              <a:t> </a:t>
            </a:r>
            <a:r>
              <a:rPr lang="es-CL" dirty="0" err="1"/>
              <a:t>or</a:t>
            </a:r>
            <a:r>
              <a:rPr lang="es-CL" dirty="0"/>
              <a:t> </a:t>
            </a:r>
            <a:r>
              <a:rPr lang="es-CL" dirty="0" err="1"/>
              <a:t>remove</a:t>
            </a:r>
            <a:r>
              <a:rPr lang="es-CL" dirty="0"/>
              <a:t> </a:t>
            </a:r>
            <a:r>
              <a:rPr lang="es-CL" dirty="0" err="1"/>
              <a:t>this</a:t>
            </a:r>
            <a:r>
              <a:rPr lang="es-CL" dirty="0"/>
              <a:t> </a:t>
            </a:r>
            <a:r>
              <a:rPr lang="es-CL" dirty="0" err="1"/>
              <a:t>placeholder</a:t>
            </a:r>
            <a:r>
              <a:rPr lang="es-CL" dirty="0"/>
              <a:t> to use </a:t>
            </a:r>
            <a:r>
              <a:rPr lang="es-CL" dirty="0" err="1"/>
              <a:t>the</a:t>
            </a:r>
            <a:r>
              <a:rPr lang="es-CL" dirty="0"/>
              <a:t> </a:t>
            </a:r>
            <a:r>
              <a:rPr lang="es-CL" dirty="0" err="1"/>
              <a:t>whitespace</a:t>
            </a:r>
            <a:r>
              <a:rPr lang="es-CL" dirty="0"/>
              <a:t> in </a:t>
            </a:r>
            <a:r>
              <a:rPr lang="es-CL" dirty="0" err="1"/>
              <a:t>another</a:t>
            </a:r>
            <a:r>
              <a:rPr lang="es-CL" dirty="0"/>
              <a:t> </a:t>
            </a:r>
            <a:r>
              <a:rPr lang="es-CL" dirty="0" err="1"/>
              <a:t>way</a:t>
            </a:r>
            <a:endParaRPr lang="es-CL" dirty="0"/>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7"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139694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7409850" y="0"/>
            <a:ext cx="416951" cy="6858000"/>
          </a:xfrm>
          <a:prstGeom prst="rect">
            <a:avLst/>
          </a:prstGeom>
        </p:spPr>
      </p:pic>
      <p:sp>
        <p:nvSpPr>
          <p:cNvPr id="10" name="Rectangle 9"/>
          <p:cNvSpPr/>
          <p:nvPr userDrawn="1"/>
        </p:nvSpPr>
        <p:spPr bwMode="gray">
          <a:xfrm>
            <a:off x="7819545"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s-CL" dirty="0" err="1"/>
              <a:t>Click</a:t>
            </a:r>
            <a:r>
              <a:rPr lang="es-CL" dirty="0"/>
              <a:t> </a:t>
            </a:r>
            <a:r>
              <a:rPr lang="es-CL" dirty="0" err="1"/>
              <a:t>icon</a:t>
            </a:r>
            <a:r>
              <a:rPr lang="es-CL" dirty="0"/>
              <a:t> </a:t>
            </a:r>
            <a:r>
              <a:rPr lang="es-CL" dirty="0" err="1"/>
              <a:t>below</a:t>
            </a:r>
            <a:r>
              <a:rPr lang="es-CL" dirty="0"/>
              <a:t> to </a:t>
            </a:r>
            <a:r>
              <a:rPr lang="es-CL" dirty="0" err="1"/>
              <a:t>insert</a:t>
            </a:r>
            <a:r>
              <a:rPr lang="es-CL" dirty="0"/>
              <a:t> </a:t>
            </a:r>
            <a:r>
              <a:rPr lang="es-CL" dirty="0" err="1"/>
              <a:t>an</a:t>
            </a:r>
            <a:r>
              <a:rPr lang="es-CL" dirty="0"/>
              <a:t> </a:t>
            </a:r>
            <a:r>
              <a:rPr lang="es-CL" dirty="0" err="1"/>
              <a:t>image</a:t>
            </a:r>
            <a:r>
              <a:rPr lang="es-CL" dirty="0"/>
              <a:t> </a:t>
            </a:r>
            <a:r>
              <a:rPr lang="es-CL" dirty="0" err="1"/>
              <a:t>or</a:t>
            </a:r>
            <a:r>
              <a:rPr lang="es-CL" dirty="0"/>
              <a:t> </a:t>
            </a:r>
            <a:r>
              <a:rPr lang="es-CL" dirty="0" err="1"/>
              <a:t>remove</a:t>
            </a:r>
            <a:r>
              <a:rPr lang="es-CL" dirty="0"/>
              <a:t> </a:t>
            </a:r>
            <a:r>
              <a:rPr lang="es-CL" dirty="0" err="1"/>
              <a:t>this</a:t>
            </a:r>
            <a:r>
              <a:rPr lang="es-CL" dirty="0"/>
              <a:t> </a:t>
            </a:r>
            <a:r>
              <a:rPr lang="es-CL" dirty="0" err="1"/>
              <a:t>placeholder</a:t>
            </a:r>
            <a:r>
              <a:rPr lang="es-CL" dirty="0"/>
              <a:t> to use </a:t>
            </a:r>
            <a:r>
              <a:rPr lang="es-CL" dirty="0" err="1"/>
              <a:t>the</a:t>
            </a:r>
            <a:r>
              <a:rPr lang="es-CL" dirty="0"/>
              <a:t> </a:t>
            </a:r>
            <a:r>
              <a:rPr lang="es-CL" dirty="0" err="1"/>
              <a:t>whitespace</a:t>
            </a:r>
            <a:r>
              <a:rPr lang="es-CL" dirty="0"/>
              <a:t> in </a:t>
            </a:r>
            <a:r>
              <a:rPr lang="es-CL" dirty="0" err="1"/>
              <a:t>another</a:t>
            </a:r>
            <a:r>
              <a:rPr lang="es-CL" dirty="0"/>
              <a:t> </a:t>
            </a:r>
            <a:r>
              <a:rPr lang="es-CL" dirty="0" err="1"/>
              <a:t>way</a:t>
            </a:r>
            <a:endParaRPr lang="es-CL" dirty="0"/>
          </a:p>
        </p:txBody>
      </p:sp>
      <p:sp>
        <p:nvSpPr>
          <p:cNvPr id="12" name="Date Placeholder 2"/>
          <p:cNvSpPr>
            <a:spLocks noGrp="1"/>
          </p:cNvSpPr>
          <p:nvPr>
            <p:ph type="dt" sz="half" idx="12"/>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15" name="Copyright" hidden="1"/>
          <p:cNvSpPr txBox="1"/>
          <p:nvPr userDrawn="1"/>
        </p:nvSpPr>
        <p:spPr>
          <a:xfrm rot="16200000">
            <a:off x="9486902" y="3929410"/>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s-CL" dirty="0" err="1"/>
              <a:t>Click</a:t>
            </a:r>
            <a:r>
              <a:rPr lang="es-CL" dirty="0"/>
              <a:t> to </a:t>
            </a:r>
            <a:r>
              <a:rPr lang="es-CL" dirty="0" err="1"/>
              <a:t>edit</a:t>
            </a:r>
            <a:r>
              <a:rPr lang="es-CL" dirty="0"/>
              <a:t> </a:t>
            </a:r>
            <a:r>
              <a:rPr lang="es-CL" dirty="0" err="1"/>
              <a:t>title</a:t>
            </a:r>
            <a:endParaRPr lang="es-CL" dirty="0"/>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52431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0"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18/04/2019</a:t>
            </a:fld>
            <a:endParaRPr lang="es-ES" dirty="0">
              <a:solidFill>
                <a:srgbClr val="3C3C3C">
                  <a:tint val="75000"/>
                </a:srgbClr>
              </a:solidFill>
            </a:endParaRPr>
          </a:p>
        </p:txBody>
      </p:sp>
      <p:sp>
        <p:nvSpPr>
          <p:cNvPr id="6" name="Marcador de pie de página 4"/>
          <p:cNvSpPr>
            <a:spLocks noGrp="1"/>
          </p:cNvSpPr>
          <p:nvPr>
            <p:ph type="ftr" sz="quarter" idx="3"/>
          </p:nvPr>
        </p:nvSpPr>
        <p:spPr>
          <a:xfrm>
            <a:off x="2007692" y="6554638"/>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7"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354594560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5"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1" y="2764205"/>
            <a:ext cx="2478639" cy="1314311"/>
          </a:xfrm>
          <a:prstGeom prst="rect">
            <a:avLst/>
          </a:prstGeom>
        </p:spPr>
        <p:txBody>
          <a:bodyPr anchor="ctr">
            <a:noAutofit/>
          </a:bodyPr>
          <a:lstStyle>
            <a:lvl1pPr>
              <a:defRPr sz="2400" baseline="0">
                <a:solidFill>
                  <a:schemeClr val="tx2"/>
                </a:solidFill>
                <a:latin typeface="+mj-lt"/>
                <a:sym typeface="Trebuchet MS" panose="020B0603020202020204" pitchFamily="34" charset="0"/>
              </a:defRPr>
            </a:lvl1pPr>
          </a:lstStyle>
          <a:p>
            <a:r>
              <a:rPr lang="es-CL" dirty="0" err="1">
                <a:solidFill>
                  <a:schemeClr val="tx2"/>
                </a:solidFill>
              </a:rPr>
              <a:t>Click</a:t>
            </a:r>
            <a:r>
              <a:rPr lang="es-CL" dirty="0">
                <a:solidFill>
                  <a:schemeClr val="tx2"/>
                </a:solidFill>
              </a:rPr>
              <a:t> to </a:t>
            </a:r>
            <a:r>
              <a:rPr lang="es-CL" dirty="0" err="1">
                <a:solidFill>
                  <a:schemeClr val="tx2"/>
                </a:solidFill>
              </a:rPr>
              <a:t>add</a:t>
            </a:r>
            <a:r>
              <a:rPr lang="es-CL" dirty="0">
                <a:solidFill>
                  <a:schemeClr val="tx2"/>
                </a:solidFill>
              </a:rPr>
              <a:t> </a:t>
            </a:r>
            <a:r>
              <a:rPr lang="es-CL" dirty="0" err="1">
                <a:solidFill>
                  <a:schemeClr val="tx2"/>
                </a:solidFill>
              </a:rPr>
              <a:t>title</a:t>
            </a:r>
            <a:endParaRPr lang="es-CL" dirty="0">
              <a:solidFill>
                <a:schemeClr val="tx2"/>
              </a:solidFill>
            </a:endParaRPr>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0172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sz="2400" baseline="0">
                <a:solidFill>
                  <a:srgbClr val="FFFFFF"/>
                </a:solidFill>
                <a:latin typeface="+mj-lt"/>
              </a:defRPr>
            </a:lvl1pPr>
          </a:lstStyle>
          <a:p>
            <a:r>
              <a:rPr lang="es-CL" dirty="0" err="1"/>
              <a:t>Click</a:t>
            </a:r>
            <a:r>
              <a:rPr lang="es-CL" dirty="0"/>
              <a:t> to </a:t>
            </a:r>
            <a:r>
              <a:rPr lang="es-CL" dirty="0" err="1"/>
              <a:t>add</a:t>
            </a:r>
            <a:r>
              <a:rPr lang="es-CL" dirty="0"/>
              <a:t> </a:t>
            </a:r>
            <a:r>
              <a:rPr lang="es-CL" dirty="0" err="1"/>
              <a:t>title</a:t>
            </a:r>
            <a:endParaRPr lang="es-CL" dirty="0"/>
          </a:p>
        </p:txBody>
      </p:sp>
      <p:pic>
        <p:nvPicPr>
          <p:cNvPr id="4" name="Picture 3"/>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2141308" y="3402830"/>
            <a:ext cx="2694667" cy="3461745"/>
          </a:xfrm>
          <a:prstGeom prst="rect">
            <a:avLst/>
          </a:prstGeom>
        </p:spPr>
      </p:pic>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7"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55303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pic>
        <p:nvPicPr>
          <p:cNvPr id="11"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533902" y="33956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646595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pic>
        <p:nvPicPr>
          <p:cNvPr id="20" name="Picture 19"/>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549481" y="3416300"/>
            <a:ext cx="2694667" cy="3441700"/>
          </a:xfrm>
          <a:prstGeom prst="rect">
            <a:avLst/>
          </a:prstGeom>
        </p:spPr>
      </p:pic>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4906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378757"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7"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26065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pic>
        <p:nvPicPr>
          <p:cNvPr id="17" name="Picture 16"/>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4428421" y="3407805"/>
            <a:ext cx="2694667" cy="3456551"/>
          </a:xfrm>
          <a:prstGeom prst="rect">
            <a:avLst/>
          </a:prstGeom>
        </p:spPr>
      </p:pic>
      <p:sp>
        <p:nvSpPr>
          <p:cNvPr id="12"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2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020425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490341"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sp>
        <p:nvSpPr>
          <p:cNvPr id="14"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44095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2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6524769" y="3407805"/>
            <a:ext cx="2694667" cy="3456551"/>
          </a:xfrm>
          <a:prstGeom prst="rect">
            <a:avLst/>
          </a:prstGeom>
        </p:spPr>
      </p:pic>
    </p:spTree>
    <p:extLst>
      <p:ext uri="{BB962C8B-B14F-4D97-AF65-F5344CB8AC3E}">
        <p14:creationId xmlns:p14="http://schemas.microsoft.com/office/powerpoint/2010/main" val="1790012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71388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890295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5" y="1252326"/>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7" y="2132859"/>
            <a:ext cx="9409377" cy="2161009"/>
          </a:xfrm>
        </p:spPr>
        <p:txBody>
          <a:bodyPr vert="horz" lIns="91422" tIns="45710" rIns="91422" bIns="45710" rtlCol="0">
            <a:noAutofit/>
          </a:bodyPr>
          <a:lstStyle>
            <a:lvl1pPr>
              <a:spcAft>
                <a:spcPts val="600"/>
              </a:spcAft>
              <a:buClrTx/>
              <a:defRPr lang="es-ES" sz="1800" dirty="0" smtClean="0"/>
            </a:lvl1pPr>
            <a:lvl2pPr>
              <a:spcAft>
                <a:spcPts val="600"/>
              </a:spcAft>
              <a:buClrTx/>
              <a:defRPr lang="es-ES" sz="1600" dirty="0" smtClean="0"/>
            </a:lvl2pPr>
            <a:lvl3pPr>
              <a:spcAft>
                <a:spcPts val="600"/>
              </a:spcAft>
              <a:buClrTx/>
              <a:defRPr lang="es-ES" sz="1400" dirty="0" smtClean="0"/>
            </a:lvl3pPr>
            <a:lvl4pPr>
              <a:spcAft>
                <a:spcPts val="600"/>
              </a:spcAft>
              <a:buClrTx/>
              <a:defRPr lang="es-ES" sz="1200" dirty="0" smtClean="0"/>
            </a:lvl4pPr>
            <a:lvl5pPr>
              <a:spcAft>
                <a:spcPts val="600"/>
              </a:spcAft>
              <a:buClrTx/>
              <a:defRPr lang="es-CL" sz="1200" dirty="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8" name="4 Marcador de posición de imagen"/>
          <p:cNvSpPr>
            <a:spLocks noGrp="1"/>
          </p:cNvSpPr>
          <p:nvPr>
            <p:ph type="pic" sz="quarter" idx="14"/>
          </p:nvPr>
        </p:nvSpPr>
        <p:spPr>
          <a:xfrm>
            <a:off x="2255577" y="4509120"/>
            <a:ext cx="9936425" cy="2348880"/>
          </a:xfrm>
        </p:spPr>
        <p:txBody>
          <a:bodyPr>
            <a:noAutofit/>
          </a:bodyPr>
          <a:lstStyle>
            <a:lvl1pPr marL="0" indent="0">
              <a:buNone/>
              <a:defRPr/>
            </a:lvl1pPr>
          </a:lstStyle>
          <a:p>
            <a:r>
              <a:rPr lang="es-ES"/>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24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58586260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pPr eaLnBrk="1"/>
            <a:endParaRPr lang="es-CL" sz="1350" dirty="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966847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4" name="Title 3"/>
          <p:cNvSpPr>
            <a:spLocks noGrp="1"/>
          </p:cNvSpPr>
          <p:nvPr>
            <p:ph type="title" hasCustomPrompt="1"/>
          </p:nvPr>
        </p:nvSpPr>
        <p:spPr>
          <a:xfrm>
            <a:off x="630000" y="622800"/>
            <a:ext cx="10933200" cy="353174"/>
          </a:xfrm>
        </p:spPr>
        <p:txBody>
          <a:bodyPr/>
          <a:lstStyle>
            <a:lvl1pPr>
              <a:defRPr sz="255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11347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6"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02813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23368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1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1"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876124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A60A56-83E5-451A-9008-19E1A494E09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2" y="51699"/>
            <a:ext cx="2026443" cy="593984"/>
          </a:xfrm>
          <a:prstGeom prst="rect">
            <a:avLst/>
          </a:prstGeom>
        </p:spPr>
      </p:pic>
      <p:grpSp>
        <p:nvGrpSpPr>
          <p:cNvPr id="3" name="Agrupar 12">
            <a:extLst>
              <a:ext uri="{FF2B5EF4-FFF2-40B4-BE49-F238E27FC236}">
                <a16:creationId xmlns:a16="http://schemas.microsoft.com/office/drawing/2014/main" id="{7F2CF19A-04F5-458B-93C5-16000D396A68}"/>
              </a:ext>
            </a:extLst>
          </p:cNvPr>
          <p:cNvGrpSpPr/>
          <p:nvPr userDrawn="1"/>
        </p:nvGrpSpPr>
        <p:grpSpPr>
          <a:xfrm>
            <a:off x="0" y="595697"/>
            <a:ext cx="12192000" cy="90000"/>
            <a:chOff x="1443904" y="3985173"/>
            <a:chExt cx="7700096" cy="180000"/>
          </a:xfrm>
        </p:grpSpPr>
        <p:sp>
          <p:nvSpPr>
            <p:cNvPr id="4" name="Rectángulo 3">
              <a:extLst>
                <a:ext uri="{FF2B5EF4-FFF2-40B4-BE49-F238E27FC236}">
                  <a16:creationId xmlns:a16="http://schemas.microsoft.com/office/drawing/2014/main" id="{CB24812C-4920-4F9A-9179-9760C5B74AB8}"/>
                </a:ext>
              </a:extLst>
            </p:cNvPr>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5" name="Rectángulo 4">
              <a:extLst>
                <a:ext uri="{FF2B5EF4-FFF2-40B4-BE49-F238E27FC236}">
                  <a16:creationId xmlns:a16="http://schemas.microsoft.com/office/drawing/2014/main" id="{558C8DFC-F9D0-458F-B17E-31316BAFF958}"/>
                </a:ext>
              </a:extLst>
            </p:cNvPr>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6" name="Rectángulo 5">
              <a:extLst>
                <a:ext uri="{FF2B5EF4-FFF2-40B4-BE49-F238E27FC236}">
                  <a16:creationId xmlns:a16="http://schemas.microsoft.com/office/drawing/2014/main" id="{02F8FD92-8CDE-4438-9DD4-94433EFD54CC}"/>
                </a:ext>
              </a:extLst>
            </p:cNvPr>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7" name="Rectángulo 6">
              <a:extLst>
                <a:ext uri="{FF2B5EF4-FFF2-40B4-BE49-F238E27FC236}">
                  <a16:creationId xmlns:a16="http://schemas.microsoft.com/office/drawing/2014/main" id="{B93BEBB3-A179-4078-94D5-B64B2A934C25}"/>
                </a:ext>
              </a:extLst>
            </p:cNvPr>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grpSp>
    </p:spTree>
    <p:extLst>
      <p:ext uri="{BB962C8B-B14F-4D97-AF65-F5344CB8AC3E}">
        <p14:creationId xmlns:p14="http://schemas.microsoft.com/office/powerpoint/2010/main" val="2430393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s-CL" sz="135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schemeClr val="bg1"/>
                </a:solidFill>
                <a:latin typeface="+mn-lt"/>
              </a:endParaRPr>
            </a:p>
          </p:txBody>
        </p:sp>
        <p:sp>
          <p:nvSpPr>
            <p:cNvPr id="60"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2.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3.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List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footnotes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in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numerical</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order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Footnote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numbers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are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not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bracketed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Use 10pt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font</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not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put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period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end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of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note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or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Include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every</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chart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that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you</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use.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Separate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with</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semicolon</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BCG-</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related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go</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end</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p:txBody>
        </p:sp>
      </p:grpSp>
      <p:sp>
        <p:nvSpPr>
          <p:cNvPr id="2" name="Date Placeholder 1"/>
          <p:cNvSpPr>
            <a:spLocks noGrp="1"/>
          </p:cNvSpPr>
          <p:nvPr>
            <p:ph type="dt" sz="half" idx="10"/>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55"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47194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6" name="Picture 154"/>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17205" t="34638" r="-43"/>
          <a:stretch/>
        </p:blipFill>
        <p:spPr bwMode="gray">
          <a:xfrm>
            <a:off x="-1" y="-1"/>
            <a:ext cx="12192001" cy="3760817"/>
          </a:xfrm>
          <a:prstGeom prst="rect">
            <a:avLst/>
          </a:prstGeom>
          <a:noFill/>
          <a:ln w="9525">
            <a:noFill/>
            <a:miter lim="800000"/>
            <a:headEnd/>
            <a:tailEnd/>
          </a:ln>
          <a:effectLst/>
        </p:spPr>
      </p:pic>
      <p:sp>
        <p:nvSpPr>
          <p:cNvPr id="7" name="Text Placeholder 15"/>
          <p:cNvSpPr>
            <a:spLocks noGrp="1"/>
          </p:cNvSpPr>
          <p:nvPr>
            <p:ph type="body" sz="quarter" idx="10" hasCustomPrompt="1"/>
          </p:nvPr>
        </p:nvSpPr>
        <p:spPr>
          <a:xfrm>
            <a:off x="544513" y="3892064"/>
            <a:ext cx="10402889" cy="1413047"/>
          </a:xfrm>
        </p:spPr>
        <p:txBody>
          <a:bodyPr tIns="45720" bIns="45720" anchor="b" anchorCtr="0">
            <a:noAutofit/>
          </a:bodyPr>
          <a:lstStyle>
            <a:lvl1pPr>
              <a:defRPr sz="3000">
                <a:solidFill>
                  <a:srgbClr val="007A94"/>
                </a:solidFill>
              </a:defRPr>
            </a:lvl1pPr>
          </a:lstStyle>
          <a:p>
            <a:pPr lvl="0"/>
            <a:r>
              <a:rPr lang="es-CL" dirty="0" err="1"/>
              <a:t>Title</a:t>
            </a:r>
            <a:r>
              <a:rPr lang="es-CL" dirty="0"/>
              <a:t> in </a:t>
            </a:r>
            <a:r>
              <a:rPr lang="es-CL" dirty="0" err="1"/>
              <a:t>Title</a:t>
            </a:r>
            <a:r>
              <a:rPr lang="es-CL" dirty="0"/>
              <a:t> Case </a:t>
            </a:r>
            <a:br>
              <a:rPr lang="es-CL" dirty="0"/>
            </a:br>
            <a:r>
              <a:rPr lang="es-CL" dirty="0"/>
              <a:t>(</a:t>
            </a:r>
            <a:r>
              <a:rPr lang="es-CL" dirty="0" err="1"/>
              <a:t>Trebuchet</a:t>
            </a:r>
            <a:r>
              <a:rPr lang="es-CL" dirty="0"/>
              <a:t> MS 40pt,Teal)</a:t>
            </a:r>
          </a:p>
        </p:txBody>
      </p:sp>
      <p:sp>
        <p:nvSpPr>
          <p:cNvPr id="8" name="Text Placeholder 17"/>
          <p:cNvSpPr>
            <a:spLocks noGrp="1"/>
          </p:cNvSpPr>
          <p:nvPr>
            <p:ph type="body" sz="quarter" idx="11" hasCustomPrompt="1"/>
          </p:nvPr>
        </p:nvSpPr>
        <p:spPr>
          <a:xfrm>
            <a:off x="544513" y="5307172"/>
            <a:ext cx="10402889" cy="461665"/>
          </a:xfrm>
        </p:spPr>
        <p:txBody>
          <a:bodyPr tIns="45720" bIns="45720">
            <a:noAutofit/>
          </a:bodyPr>
          <a:lstStyle>
            <a:lvl1pPr>
              <a:defRPr sz="1800" baseline="0">
                <a:solidFill>
                  <a:srgbClr val="8D8C8D"/>
                </a:solidFill>
              </a:defRPr>
            </a:lvl1pPr>
          </a:lstStyle>
          <a:p>
            <a:pPr lvl="0"/>
            <a:r>
              <a:rPr lang="es-CL" dirty="0" err="1"/>
              <a:t>Subtitle</a:t>
            </a:r>
            <a:r>
              <a:rPr lang="es-CL" dirty="0"/>
              <a:t> in </a:t>
            </a:r>
            <a:r>
              <a:rPr lang="es-CL" dirty="0" err="1"/>
              <a:t>Title</a:t>
            </a:r>
            <a:r>
              <a:rPr lang="es-CL" dirty="0"/>
              <a:t> Case (</a:t>
            </a:r>
            <a:r>
              <a:rPr lang="es-CL" dirty="0" err="1"/>
              <a:t>Trebuchet</a:t>
            </a:r>
            <a:r>
              <a:rPr lang="es-CL" dirty="0"/>
              <a:t> MS 24pt, Gray) | Date</a:t>
            </a:r>
          </a:p>
        </p:txBody>
      </p:sp>
      <p:pic>
        <p:nvPicPr>
          <p:cNvPr id="9" name="Picture 8"/>
          <p:cNvPicPr>
            <a:picLocks noChangeAspect="1"/>
          </p:cNvPicPr>
          <p:nvPr userDrawn="1"/>
        </p:nvPicPr>
        <p:blipFill>
          <a:blip r:embed="rId3"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8581278" y="5591139"/>
            <a:ext cx="3215436" cy="1304998"/>
          </a:xfrm>
          <a:prstGeom prst="rect">
            <a:avLst/>
          </a:prstGeom>
        </p:spPr>
      </p:pic>
    </p:spTree>
    <p:extLst>
      <p:ext uri="{BB962C8B-B14F-4D97-AF65-F5344CB8AC3E}">
        <p14:creationId xmlns:p14="http://schemas.microsoft.com/office/powerpoint/2010/main" val="1313578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to 1" hidden="1">
            <a:extLst>
              <a:ext uri="{FF2B5EF4-FFF2-40B4-BE49-F238E27FC236}">
                <a16:creationId xmlns:a16="http://schemas.microsoft.com/office/drawing/2014/main" id="{D45C0854-92AB-4E32-BC81-1E8CB7B3C7E1}"/>
              </a:ext>
            </a:extLst>
          </p:cNvPr>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974" name="Diapositiva de think-cell" r:id="rId5" imgW="360" imgH="360" progId="TCLayout.ActiveDocument.1">
                  <p:embed/>
                </p:oleObj>
              </mc:Choice>
              <mc:Fallback>
                <p:oleObj name="Diapositiva de think-cell" r:id="rId5" imgW="360" imgH="360" progId="TCLayout.ActiveDocument.1">
                  <p:embed/>
                  <p:pic>
                    <p:nvPicPr>
                      <p:cNvPr id="2" name="Objeto 1" hidden="1">
                        <a:extLst>
                          <a:ext uri="{FF2B5EF4-FFF2-40B4-BE49-F238E27FC236}">
                            <a16:creationId xmlns:a16="http://schemas.microsoft.com/office/drawing/2014/main" id="{D45C0854-92AB-4E32-BC81-1E8CB7B3C7E1}"/>
                          </a:ext>
                        </a:extLst>
                      </p:cNvPr>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615612" y="265296"/>
            <a:ext cx="1586939" cy="644065"/>
          </a:xfrm>
          <a:prstGeom prst="rect">
            <a:avLst/>
          </a:prstGeom>
        </p:spPr>
      </p:pic>
      <p:pic>
        <p:nvPicPr>
          <p:cNvPr id="11" name="Picture 1"/>
          <p:cNvPicPr>
            <a:picLocks noChangeArrowheads="1"/>
          </p:cNvPicPr>
          <p:nvPr userDrawn="1"/>
        </p:nvPicPr>
        <p:blipFill>
          <a:blip r:embed="rId8" cstate="email">
            <a:extLst>
              <a:ext uri="{28A0092B-C50C-407E-A947-70E740481C1C}">
                <a14:useLocalDpi xmlns:a14="http://schemas.microsoft.com/office/drawing/2010/main"/>
              </a:ext>
            </a:extLst>
          </a:blip>
          <a:srcRect t="78940"/>
          <a:stretch>
            <a:fillRect/>
          </a:stretch>
        </p:blipFill>
        <p:spPr bwMode="gray">
          <a:xfrm>
            <a:off x="-6046" y="993468"/>
            <a:ext cx="12215223" cy="73152"/>
          </a:xfrm>
          <a:prstGeom prst="rect">
            <a:avLst/>
          </a:prstGeom>
          <a:noFill/>
          <a:ln w="9525">
            <a:noFill/>
            <a:miter lim="800000"/>
            <a:headEnd/>
            <a:tailEnd/>
          </a:ln>
          <a:effectLst/>
        </p:spPr>
      </p:pic>
      <p:sp>
        <p:nvSpPr>
          <p:cNvPr id="8" name="Title 7"/>
          <p:cNvSpPr>
            <a:spLocks noGrp="1"/>
          </p:cNvSpPr>
          <p:nvPr>
            <p:ph type="title" hasCustomPrompt="1"/>
          </p:nvPr>
        </p:nvSpPr>
        <p:spPr>
          <a:xfrm>
            <a:off x="562711" y="753827"/>
            <a:ext cx="9790815" cy="249299"/>
          </a:xfrm>
        </p:spPr>
        <p:txBody>
          <a:bodyPr anchor="b"/>
          <a:lstStyle>
            <a:lvl1pPr>
              <a:defRPr>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Tree>
    <p:extLst>
      <p:ext uri="{BB962C8B-B14F-4D97-AF65-F5344CB8AC3E}">
        <p14:creationId xmlns:p14="http://schemas.microsoft.com/office/powerpoint/2010/main" val="155387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15:guide id="1" orient="horz" pos="4320" userDrawn="1">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9"/>
            <a:ext cx="3744000" cy="541687"/>
          </a:xfrm>
          <a:prstGeom prst="rect">
            <a:avLst/>
          </a:prstGeom>
        </p:spPr>
        <p:txBody>
          <a:bodyPr>
            <a:noAutofit/>
          </a:bodyPr>
          <a:lstStyle>
            <a:lvl1pPr marL="0" indent="0" algn="l">
              <a:buNone/>
              <a:defRPr sz="1200">
                <a:solidFill>
                  <a:schemeClr val="tx2"/>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CL" dirty="0" err="1"/>
              <a:t>Click</a:t>
            </a:r>
            <a:r>
              <a:rPr lang="es-CL" dirty="0"/>
              <a:t> to </a:t>
            </a:r>
            <a:r>
              <a:rPr lang="es-CL" dirty="0" err="1"/>
              <a:t>add</a:t>
            </a:r>
            <a:r>
              <a:rPr lang="es-CL" dirty="0"/>
              <a:t> </a:t>
            </a:r>
            <a:r>
              <a:rPr lang="es-CL" dirty="0" err="1"/>
              <a:t>subtitle</a:t>
            </a:r>
            <a:endParaRPr lang="es-CL" dirty="0"/>
          </a:p>
        </p:txBody>
      </p:sp>
      <p:sp>
        <p:nvSpPr>
          <p:cNvPr id="9" name="Title 4"/>
          <p:cNvSpPr>
            <a:spLocks noGrp="1"/>
          </p:cNvSpPr>
          <p:nvPr>
            <p:ph type="title" hasCustomPrompt="1"/>
          </p:nvPr>
        </p:nvSpPr>
        <p:spPr>
          <a:xfrm>
            <a:off x="630000" y="1227050"/>
            <a:ext cx="3744000" cy="664797"/>
          </a:xfrm>
        </p:spPr>
        <p:txBody>
          <a:bodyPr anchor="t">
            <a:noAutofit/>
          </a:bodyPr>
          <a:lstStyle>
            <a:lvl1pPr>
              <a:defRPr sz="180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56088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337877" y="1066056"/>
            <a:ext cx="9409377" cy="4320480"/>
          </a:xfrm>
        </p:spPr>
        <p:txBody>
          <a:bodyPr vert="horz" lIns="91422" tIns="45710" rIns="91422" bIns="45710" rtlCol="0">
            <a:noAutofit/>
          </a:bodyPr>
          <a:lstStyle>
            <a:lvl1pPr>
              <a:spcAft>
                <a:spcPts val="600"/>
              </a:spcAft>
              <a:buClrTx/>
              <a:defRPr lang="es-ES" sz="1800" dirty="0" smtClean="0"/>
            </a:lvl1pPr>
            <a:lvl2pPr>
              <a:spcAft>
                <a:spcPts val="600"/>
              </a:spcAft>
              <a:buClrTx/>
              <a:defRPr lang="es-ES" sz="1600" dirty="0" smtClean="0"/>
            </a:lvl2pPr>
            <a:lvl3pPr>
              <a:spcAft>
                <a:spcPts val="600"/>
              </a:spcAft>
              <a:buClrTx/>
              <a:defRPr lang="es-ES" sz="1400" dirty="0" smtClean="0"/>
            </a:lvl3pPr>
            <a:lvl4pPr>
              <a:spcAft>
                <a:spcPts val="600"/>
              </a:spcAft>
              <a:buClrTx/>
              <a:defRPr lang="es-ES" sz="1200" dirty="0" smtClean="0"/>
            </a:lvl4pPr>
            <a:lvl5pPr>
              <a:spcAft>
                <a:spcPts val="600"/>
              </a:spcAft>
              <a:buClrTx/>
              <a:defRPr lang="es-CL" sz="1200" dirty="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2" name="5 Título"/>
          <p:cNvSpPr>
            <a:spLocks noGrp="1"/>
          </p:cNvSpPr>
          <p:nvPr>
            <p:ph type="title"/>
          </p:nvPr>
        </p:nvSpPr>
        <p:spPr>
          <a:xfrm>
            <a:off x="198174" y="136426"/>
            <a:ext cx="9409045" cy="576064"/>
          </a:xfrm>
        </p:spPr>
        <p:txBody>
          <a:bodyPr anchor="b">
            <a:noAutofit/>
          </a:bodyPr>
          <a:lstStyle>
            <a:lvl1pPr>
              <a:defRPr sz="2400">
                <a:solidFill>
                  <a:srgbClr val="007A94"/>
                </a:solidFill>
              </a:defRPr>
            </a:lvl1pPr>
          </a:lstStyle>
          <a:p>
            <a:r>
              <a:rPr lang="es-ES" dirty="0"/>
              <a:t>Haga clic para modificar el estilo de título del patrón</a:t>
            </a:r>
            <a:endParaRPr lang="es-CL" dirty="0"/>
          </a:p>
        </p:txBody>
      </p:sp>
      <p:sp>
        <p:nvSpPr>
          <p:cNvPr id="7" name="Marcador de fecha 3"/>
          <p:cNvSpPr>
            <a:spLocks noGrp="1"/>
          </p:cNvSpPr>
          <p:nvPr>
            <p:ph type="dt" sz="half" idx="2"/>
          </p:nvPr>
        </p:nvSpPr>
        <p:spPr>
          <a:xfrm>
            <a:off x="337873" y="6545113"/>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18/04/2019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1931492" y="6525344"/>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225044929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8" name="Title 1"/>
          <p:cNvSpPr>
            <a:spLocks noGrp="1"/>
          </p:cNvSpPr>
          <p:nvPr>
            <p:ph type="title" hasCustomPrompt="1"/>
          </p:nvPr>
        </p:nvSpPr>
        <p:spPr bwMode="blackWhite">
          <a:xfrm>
            <a:off x="1284743"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section</a:t>
            </a:r>
            <a:r>
              <a:rPr lang="es-CL" dirty="0"/>
              <a:t> </a:t>
            </a:r>
            <a:r>
              <a:rPr lang="es-CL" dirty="0" err="1"/>
              <a:t>title</a:t>
            </a:r>
            <a:endParaRPr lang="es-CL" dirty="0"/>
          </a:p>
        </p:txBody>
      </p:sp>
      <p:sp>
        <p:nvSpPr>
          <p:cNvPr id="11" name="Rectangle 10"/>
          <p:cNvSpPr/>
          <p:nvPr userDrawn="1"/>
        </p:nvSpPr>
        <p:spPr bwMode="white">
          <a:xfrm>
            <a:off x="1280694" y="1424083"/>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03028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section</a:t>
            </a:r>
            <a:r>
              <a:rPr lang="es-CL" dirty="0"/>
              <a:t> </a:t>
            </a:r>
            <a:r>
              <a:rPr lang="es-CL" dirty="0" err="1"/>
              <a:t>title</a:t>
            </a:r>
            <a:endParaRPr lang="es-CL" dirty="0"/>
          </a:p>
        </p:txBody>
      </p:sp>
      <p:cxnSp>
        <p:nvCxnSpPr>
          <p:cNvPr id="10" name="Straight Connector 9"/>
          <p:cNvCxnSpPr/>
          <p:nvPr userDrawn="1"/>
        </p:nvCxnSpPr>
        <p:spPr bwMode="white">
          <a:xfrm>
            <a:off x="630001"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432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V="1">
            <a:off x="4064995" y="0"/>
            <a:ext cx="416951" cy="6858000"/>
          </a:xfrm>
          <a:prstGeom prst="rect">
            <a:avLst/>
          </a:prstGeom>
        </p:spPr>
      </p:pic>
      <p:sp>
        <p:nvSpPr>
          <p:cNvPr id="18" name="Date Placeholder 1"/>
          <p:cNvSpPr>
            <a:spLocks noGrp="1"/>
          </p:cNvSpPr>
          <p:nvPr>
            <p:ph type="dt" sz="half" idx="31"/>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24" name="Rectangle 23"/>
          <p:cNvSpPr/>
          <p:nvPr userDrawn="1"/>
        </p:nvSpPr>
        <p:spPr bwMode="white">
          <a:xfrm>
            <a:off x="1"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2"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07377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V="1">
            <a:off x="7165607" y="0"/>
            <a:ext cx="416951" cy="6858000"/>
          </a:xfrm>
          <a:prstGeom prst="rect">
            <a:avLst/>
          </a:prstGeom>
        </p:spPr>
      </p:pic>
      <p:sp>
        <p:nvSpPr>
          <p:cNvPr id="14" name="Rectangle 13"/>
          <p:cNvSpPr/>
          <p:nvPr userDrawn="1"/>
        </p:nvSpPr>
        <p:spPr bwMode="white">
          <a:xfrm>
            <a:off x="1"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2" name="Title 1"/>
          <p:cNvSpPr>
            <a:spLocks noGrp="1"/>
          </p:cNvSpPr>
          <p:nvPr>
            <p:ph type="title" hasCustomPrompt="1"/>
          </p:nvPr>
        </p:nvSpPr>
        <p:spPr>
          <a:xfrm>
            <a:off x="630001" y="622802"/>
            <a:ext cx="6276529" cy="249299"/>
          </a:xfrm>
          <a:prstGeom prst="rect">
            <a:avLst/>
          </a:prstGeom>
        </p:spPr>
        <p:txBody>
          <a:bodyPr/>
          <a:lstStyle>
            <a:lvl1pPr>
              <a:defRPr>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2"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88381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V="1">
            <a:off x="9029247"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8101584" cy="249299"/>
          </a:xfrm>
          <a:prstGeom prst="rect">
            <a:avLst/>
          </a:prstGeom>
        </p:spPr>
        <p:txBody>
          <a:bodyPr/>
          <a:lstStyle>
            <a:lvl1pPr>
              <a:defRPr>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2"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79333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3671070" y="0"/>
            <a:ext cx="416951" cy="6858000"/>
          </a:xfrm>
          <a:prstGeom prst="rect">
            <a:avLst/>
          </a:prstGeom>
        </p:spPr>
      </p:pic>
      <p:sp>
        <p:nvSpPr>
          <p:cNvPr id="24"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26" name="Rectangle 25"/>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2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28" name="TextBox 2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461988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5689583"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s-CL" dirty="0" err="1"/>
              <a:t>Click</a:t>
            </a:r>
            <a:r>
              <a:rPr lang="es-CL" dirty="0"/>
              <a:t> </a:t>
            </a:r>
            <a:r>
              <a:rPr lang="es-CL" dirty="0" err="1"/>
              <a:t>icon</a:t>
            </a:r>
            <a:r>
              <a:rPr lang="es-CL" dirty="0"/>
              <a:t> </a:t>
            </a:r>
            <a:r>
              <a:rPr lang="es-CL" dirty="0" err="1"/>
              <a:t>below</a:t>
            </a:r>
            <a:r>
              <a:rPr lang="es-CL" dirty="0"/>
              <a:t> to </a:t>
            </a:r>
            <a:r>
              <a:rPr lang="es-CL" dirty="0" err="1"/>
              <a:t>insert</a:t>
            </a:r>
            <a:r>
              <a:rPr lang="es-CL" dirty="0"/>
              <a:t> </a:t>
            </a:r>
            <a:r>
              <a:rPr lang="es-CL" dirty="0" err="1"/>
              <a:t>an</a:t>
            </a:r>
            <a:r>
              <a:rPr lang="es-CL" dirty="0"/>
              <a:t> </a:t>
            </a:r>
            <a:r>
              <a:rPr lang="es-CL" dirty="0" err="1"/>
              <a:t>image</a:t>
            </a:r>
            <a:r>
              <a:rPr lang="es-CL" dirty="0"/>
              <a:t> </a:t>
            </a:r>
            <a:r>
              <a:rPr lang="es-CL" dirty="0" err="1"/>
              <a:t>or</a:t>
            </a:r>
            <a:r>
              <a:rPr lang="es-CL" dirty="0"/>
              <a:t> </a:t>
            </a:r>
            <a:r>
              <a:rPr lang="es-CL" dirty="0" err="1"/>
              <a:t>remove</a:t>
            </a:r>
            <a:r>
              <a:rPr lang="es-CL" dirty="0"/>
              <a:t> </a:t>
            </a:r>
            <a:r>
              <a:rPr lang="es-CL" dirty="0" err="1"/>
              <a:t>this</a:t>
            </a:r>
            <a:r>
              <a:rPr lang="es-CL" dirty="0"/>
              <a:t> </a:t>
            </a:r>
            <a:r>
              <a:rPr lang="es-CL" dirty="0" err="1"/>
              <a:t>placeholder</a:t>
            </a:r>
            <a:r>
              <a:rPr lang="es-CL" dirty="0"/>
              <a:t> to use </a:t>
            </a:r>
            <a:r>
              <a:rPr lang="es-CL" dirty="0" err="1"/>
              <a:t>the</a:t>
            </a:r>
            <a:r>
              <a:rPr lang="es-CL" dirty="0"/>
              <a:t> </a:t>
            </a:r>
            <a:r>
              <a:rPr lang="es-CL" dirty="0" err="1"/>
              <a:t>whitespace</a:t>
            </a:r>
            <a:r>
              <a:rPr lang="es-CL" dirty="0"/>
              <a:t> in </a:t>
            </a:r>
            <a:r>
              <a:rPr lang="es-CL" dirty="0" err="1"/>
              <a:t>another</a:t>
            </a:r>
            <a:r>
              <a:rPr lang="es-CL" dirty="0"/>
              <a:t> </a:t>
            </a:r>
            <a:r>
              <a:rPr lang="es-CL" dirty="0" err="1"/>
              <a:t>way</a:t>
            </a:r>
            <a:endParaRPr lang="es-CL" dirty="0"/>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59382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7409850" y="0"/>
            <a:ext cx="416951" cy="6858000"/>
          </a:xfrm>
          <a:prstGeom prst="rect">
            <a:avLst/>
          </a:prstGeom>
        </p:spPr>
      </p:pic>
      <p:sp>
        <p:nvSpPr>
          <p:cNvPr id="11" name="Rectangle 10"/>
          <p:cNvSpPr/>
          <p:nvPr userDrawn="1"/>
        </p:nvSpPr>
        <p:spPr bwMode="gray">
          <a:xfrm>
            <a:off x="7819545"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s-CL" dirty="0" err="1"/>
              <a:t>Click</a:t>
            </a:r>
            <a:r>
              <a:rPr lang="es-CL" dirty="0"/>
              <a:t> </a:t>
            </a:r>
            <a:r>
              <a:rPr lang="es-CL" dirty="0" err="1"/>
              <a:t>icon</a:t>
            </a:r>
            <a:r>
              <a:rPr lang="es-CL" dirty="0"/>
              <a:t> </a:t>
            </a:r>
            <a:r>
              <a:rPr lang="es-CL" dirty="0" err="1"/>
              <a:t>below</a:t>
            </a:r>
            <a:r>
              <a:rPr lang="es-CL" dirty="0"/>
              <a:t> to </a:t>
            </a:r>
            <a:r>
              <a:rPr lang="es-CL" dirty="0" err="1"/>
              <a:t>insert</a:t>
            </a:r>
            <a:r>
              <a:rPr lang="es-CL" dirty="0"/>
              <a:t> </a:t>
            </a:r>
            <a:r>
              <a:rPr lang="es-CL" dirty="0" err="1"/>
              <a:t>an</a:t>
            </a:r>
            <a:r>
              <a:rPr lang="es-CL" dirty="0"/>
              <a:t> </a:t>
            </a:r>
            <a:r>
              <a:rPr lang="es-CL" dirty="0" err="1"/>
              <a:t>image</a:t>
            </a:r>
            <a:r>
              <a:rPr lang="es-CL" dirty="0"/>
              <a:t> </a:t>
            </a:r>
            <a:r>
              <a:rPr lang="es-CL" dirty="0" err="1"/>
              <a:t>or</a:t>
            </a:r>
            <a:r>
              <a:rPr lang="es-CL" dirty="0"/>
              <a:t> </a:t>
            </a:r>
            <a:r>
              <a:rPr lang="es-CL" dirty="0" err="1"/>
              <a:t>remove</a:t>
            </a:r>
            <a:r>
              <a:rPr lang="es-CL" dirty="0"/>
              <a:t> </a:t>
            </a:r>
            <a:r>
              <a:rPr lang="es-CL" dirty="0" err="1"/>
              <a:t>this</a:t>
            </a:r>
            <a:r>
              <a:rPr lang="es-CL" dirty="0"/>
              <a:t> </a:t>
            </a:r>
            <a:r>
              <a:rPr lang="es-CL" dirty="0" err="1"/>
              <a:t>placeholder</a:t>
            </a:r>
            <a:r>
              <a:rPr lang="es-CL" dirty="0"/>
              <a:t> to use </a:t>
            </a:r>
            <a:r>
              <a:rPr lang="es-CL" dirty="0" err="1"/>
              <a:t>the</a:t>
            </a:r>
            <a:r>
              <a:rPr lang="es-CL" dirty="0"/>
              <a:t> </a:t>
            </a:r>
            <a:r>
              <a:rPr lang="es-CL" dirty="0" err="1"/>
              <a:t>whitespace</a:t>
            </a:r>
            <a:r>
              <a:rPr lang="es-CL" dirty="0"/>
              <a:t> in </a:t>
            </a:r>
            <a:r>
              <a:rPr lang="es-CL" dirty="0" err="1"/>
              <a:t>another</a:t>
            </a:r>
            <a:r>
              <a:rPr lang="es-CL" dirty="0"/>
              <a:t> </a:t>
            </a:r>
            <a:r>
              <a:rPr lang="es-CL" dirty="0" err="1"/>
              <a:t>way</a:t>
            </a:r>
            <a:endParaRPr lang="es-CL" dirty="0"/>
          </a:p>
        </p:txBody>
      </p:sp>
      <p:sp>
        <p:nvSpPr>
          <p:cNvPr id="13" name="Date Placeholder 2"/>
          <p:cNvSpPr>
            <a:spLocks noGrp="1"/>
          </p:cNvSpPr>
          <p:nvPr>
            <p:ph type="dt" sz="half" idx="12"/>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153786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10863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1" y="2764205"/>
            <a:ext cx="2478639" cy="1314311"/>
          </a:xfrm>
          <a:prstGeom prst="rect">
            <a:avLst/>
          </a:prstGeom>
        </p:spPr>
        <p:txBody>
          <a:bodyPr anchor="ctr">
            <a:noAutofit/>
          </a:bodyPr>
          <a:lstStyle>
            <a:lvl1pPr>
              <a:defRPr sz="1800">
                <a:solidFill>
                  <a:schemeClr val="tx2"/>
                </a:solidFill>
                <a:latin typeface="+mj-lt"/>
                <a:sym typeface="Trebuchet MS" panose="020B0603020202020204" pitchFamily="34" charset="0"/>
              </a:defRPr>
            </a:lvl1pPr>
          </a:lstStyle>
          <a:p>
            <a:r>
              <a:rPr lang="es-CL" dirty="0" err="1">
                <a:solidFill>
                  <a:schemeClr val="tx2"/>
                </a:solidFill>
              </a:rPr>
              <a:t>Click</a:t>
            </a:r>
            <a:r>
              <a:rPr lang="es-CL" dirty="0">
                <a:solidFill>
                  <a:schemeClr val="tx2"/>
                </a:solidFill>
              </a:rPr>
              <a:t> to </a:t>
            </a:r>
            <a:r>
              <a:rPr lang="es-CL" dirty="0" err="1">
                <a:solidFill>
                  <a:schemeClr val="tx2"/>
                </a:solidFill>
              </a:rPr>
              <a:t>add</a:t>
            </a:r>
            <a:r>
              <a:rPr lang="es-CL" dirty="0">
                <a:solidFill>
                  <a:schemeClr val="tx2"/>
                </a:solidFill>
              </a:rPr>
              <a:t> </a:t>
            </a:r>
            <a:r>
              <a:rPr lang="es-CL" dirty="0" err="1">
                <a:solidFill>
                  <a:schemeClr val="tx2"/>
                </a:solidFill>
              </a:rPr>
              <a:t>title</a:t>
            </a:r>
            <a:endParaRPr lang="es-CL" dirty="0">
              <a:solidFill>
                <a:schemeClr val="tx2"/>
              </a:solidFill>
            </a:endParaRPr>
          </a:p>
        </p:txBody>
      </p:sp>
      <p:sp>
        <p:nvSpPr>
          <p:cNvPr id="14"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45173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2764205"/>
            <a:ext cx="2478639" cy="1314311"/>
          </a:xfrm>
        </p:spPr>
        <p:txBody>
          <a:bodyPr anchor="ctr" anchorCtr="0">
            <a:noAutofit/>
          </a:bodyPr>
          <a:lstStyle>
            <a:lvl1pPr>
              <a:defRPr>
                <a:solidFill>
                  <a:srgbClr val="FFFFFF"/>
                </a:solidFill>
                <a:latin typeface="+mj-lt"/>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5"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9"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2141308" y="3402830"/>
            <a:ext cx="2694667" cy="3461745"/>
          </a:xfrm>
          <a:prstGeom prst="rect">
            <a:avLst/>
          </a:prstGeom>
        </p:spPr>
      </p:pic>
    </p:spTree>
    <p:extLst>
      <p:ext uri="{BB962C8B-B14F-4D97-AF65-F5344CB8AC3E}">
        <p14:creationId xmlns:p14="http://schemas.microsoft.com/office/powerpoint/2010/main" val="772525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ADE4E556-6EF9-4ABC-85D3-39E0861B9792}" type="datetime1">
              <a:rPr lang="es-ES" smtClean="0">
                <a:solidFill>
                  <a:srgbClr val="000000">
                    <a:tint val="75000"/>
                  </a:srgbClr>
                </a:solidFill>
              </a:rPr>
              <a:pPr/>
              <a:t>18/04/2019</a:t>
            </a:fld>
            <a:endParaRPr lang="es-CL" dirty="0">
              <a:solidFill>
                <a:srgbClr val="000000">
                  <a:tint val="75000"/>
                </a:srgbClr>
              </a:solidFill>
            </a:endParaRPr>
          </a:p>
        </p:txBody>
      </p:sp>
      <p:sp>
        <p:nvSpPr>
          <p:cNvPr id="5" name="Marcador de pie de página 4"/>
          <p:cNvSpPr>
            <a:spLocks noGrp="1"/>
          </p:cNvSpPr>
          <p:nvPr>
            <p:ph type="ftr" sz="quarter" idx="11"/>
          </p:nvPr>
        </p:nvSpPr>
        <p:spPr/>
        <p:txBody>
          <a:bodyPr/>
          <a:lstStyle/>
          <a:p>
            <a:endParaRPr lang="es-CL" dirty="0">
              <a:solidFill>
                <a:srgbClr val="000000">
                  <a:tint val="75000"/>
                </a:srgb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srgbClr val="000000">
                    <a:tint val="75000"/>
                  </a:srgbClr>
                </a:solidFill>
              </a:rPr>
              <a:pPr/>
              <a:t>‹Nº›</a:t>
            </a:fld>
            <a:endParaRPr lang="es-CL" dirty="0">
              <a:solidFill>
                <a:srgbClr val="000000">
                  <a:tint val="75000"/>
                </a:srgbClr>
              </a:solidFill>
            </a:endParaRPr>
          </a:p>
        </p:txBody>
      </p:sp>
    </p:spTree>
    <p:extLst>
      <p:ext uri="{BB962C8B-B14F-4D97-AF65-F5344CB8AC3E}">
        <p14:creationId xmlns:p14="http://schemas.microsoft.com/office/powerpoint/2010/main" val="326441063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pic>
        <p:nvPicPr>
          <p:cNvPr id="18"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533902" y="33829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2"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86305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6"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549481" y="3416300"/>
            <a:ext cx="2694667" cy="3441700"/>
          </a:xfrm>
          <a:prstGeom prst="rect">
            <a:avLst/>
          </a:prstGeom>
        </p:spPr>
      </p:pic>
    </p:spTree>
    <p:extLst>
      <p:ext uri="{BB962C8B-B14F-4D97-AF65-F5344CB8AC3E}">
        <p14:creationId xmlns:p14="http://schemas.microsoft.com/office/powerpoint/2010/main" val="134978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7875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7"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3"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4017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7"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4428421" y="3407805"/>
            <a:ext cx="2694667" cy="3456551"/>
          </a:xfrm>
          <a:prstGeom prst="rect">
            <a:avLst/>
          </a:prstGeom>
        </p:spPr>
      </p:pic>
    </p:spTree>
    <p:extLst>
      <p:ext uri="{BB962C8B-B14F-4D97-AF65-F5344CB8AC3E}">
        <p14:creationId xmlns:p14="http://schemas.microsoft.com/office/powerpoint/2010/main" val="4057344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490341"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4"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08868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2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6524769" y="3407805"/>
            <a:ext cx="2694667" cy="3456551"/>
          </a:xfrm>
          <a:prstGeom prst="rect">
            <a:avLst/>
          </a:prstGeom>
        </p:spPr>
      </p:pic>
    </p:spTree>
    <p:extLst>
      <p:ext uri="{BB962C8B-B14F-4D97-AF65-F5344CB8AC3E}">
        <p14:creationId xmlns:p14="http://schemas.microsoft.com/office/powerpoint/2010/main" val="15457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0" name="TextBox 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sp>
        <p:nvSpPr>
          <p:cNvPr id="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30453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eaLnBrk="1">
              <a:defRPr>
                <a:latin typeface="+mn-lt"/>
                <a:sym typeface="Trebuchet MS" panose="020B0603020202020204" pitchFamily="34" charset="0"/>
              </a:defRPr>
            </a:lvl1pPr>
          </a:lstStyle>
          <a:p>
            <a:endParaRPr lang="es-CL"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sp>
        <p:nvSpPr>
          <p:cNvPr id="9"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416586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pPr eaLnBrk="1"/>
            <a:endParaRPr lang="es-CL" sz="1350" dirty="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eaLnBrk="1">
              <a:defRPr>
                <a:solidFill>
                  <a:schemeClr val="bg1"/>
                </a:solidFill>
                <a:latin typeface="+mn-lt"/>
                <a:sym typeface="Trebuchet MS" panose="020B0603020202020204" pitchFamily="34" charset="0"/>
              </a:defRPr>
            </a:lvl1pPr>
          </a:lstStyle>
          <a:p>
            <a:endParaRPr lang="es-CL" dirty="0"/>
          </a:p>
        </p:txBody>
      </p:sp>
    </p:spTree>
    <p:extLst>
      <p:ext uri="{BB962C8B-B14F-4D97-AF65-F5344CB8AC3E}">
        <p14:creationId xmlns:p14="http://schemas.microsoft.com/office/powerpoint/2010/main" val="400907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2" name="Title 1"/>
          <p:cNvSpPr>
            <a:spLocks noGrp="1"/>
          </p:cNvSpPr>
          <p:nvPr>
            <p:ph type="title" hasCustomPrompt="1"/>
          </p:nvPr>
        </p:nvSpPr>
        <p:spPr>
          <a:xfrm>
            <a:off x="630000" y="622802"/>
            <a:ext cx="10933200" cy="249299"/>
          </a:xfrm>
        </p:spPr>
        <p:txBody>
          <a:bodyPr/>
          <a:lstStyle>
            <a:lvl1pPr>
              <a:defRPr>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05948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247" y="5281329"/>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
            <a:ext cx="12192000" cy="3429000"/>
          </a:xfrm>
          <a:prstGeom prst="rect">
            <a:avLst/>
          </a:prstGeom>
        </p:spPr>
      </p:pic>
      <p:grpSp>
        <p:nvGrpSpPr>
          <p:cNvPr id="15" name="14 Grupo"/>
          <p:cNvGrpSpPr/>
          <p:nvPr/>
        </p:nvGrpSpPr>
        <p:grpSpPr>
          <a:xfrm rot="16200000">
            <a:off x="6023993"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600"/>
              </a:spcAft>
              <a:buNone/>
              <a:defRPr sz="1800">
                <a:solidFill>
                  <a:schemeClr val="accent5"/>
                </a:solidFill>
              </a:defRPr>
            </a:lvl1pPr>
            <a:lvl2pPr marL="457154" indent="0" algn="ctr">
              <a:buNone/>
              <a:defRPr>
                <a:solidFill>
                  <a:schemeClr val="tx1">
                    <a:tint val="75000"/>
                  </a:schemeClr>
                </a:solidFill>
              </a:defRPr>
            </a:lvl2pPr>
            <a:lvl3pPr marL="914309" indent="0" algn="ctr">
              <a:buNone/>
              <a:defRPr>
                <a:solidFill>
                  <a:schemeClr val="tx1">
                    <a:tint val="75000"/>
                  </a:schemeClr>
                </a:solidFill>
              </a:defRPr>
            </a:lvl3pPr>
            <a:lvl4pPr marL="1371463" indent="0" algn="ctr">
              <a:buNone/>
              <a:defRPr>
                <a:solidFill>
                  <a:schemeClr val="tx1">
                    <a:tint val="75000"/>
                  </a:schemeClr>
                </a:solidFill>
              </a:defRPr>
            </a:lvl4pPr>
            <a:lvl5pPr marL="1828617" indent="0" algn="ctr">
              <a:buNone/>
              <a:defRPr>
                <a:solidFill>
                  <a:schemeClr val="tx1">
                    <a:tint val="75000"/>
                  </a:schemeClr>
                </a:solidFill>
              </a:defRPr>
            </a:lvl5pPr>
            <a:lvl6pPr marL="2285771"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4"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219151602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798187"/>
            <a:ext cx="2819400" cy="1321259"/>
          </a:xfrm>
          <a:prstGeom prst="rect">
            <a:avLst/>
          </a:prstGeom>
          <a:noFill/>
        </p:spPr>
        <p:txBody>
          <a:bodyPr wrap="square" lIns="0" tIns="0" rIns="0" bIns="0" rtlCol="0" anchor="ctr">
            <a:spAutoFit/>
          </a:bodyPr>
          <a:lstStyle/>
          <a:p>
            <a:pPr marL="0" indent="0">
              <a:lnSpc>
                <a:spcPct val="106000"/>
              </a:lnSpc>
              <a:spcAft>
                <a:spcPts val="525"/>
              </a:spcAft>
              <a:buFontTx/>
              <a:buNone/>
            </a:pPr>
            <a:r>
              <a:rPr lang="es-CL" sz="4050" dirty="0" err="1">
                <a:solidFill>
                  <a:schemeClr val="tx2"/>
                </a:solidFill>
                <a:latin typeface="+mn-lt"/>
                <a:sym typeface="Trebuchet MS" panose="020B0603020202020204" pitchFamily="34" charset="0"/>
              </a:rPr>
              <a:t>Table</a:t>
            </a:r>
            <a:r>
              <a:rPr lang="es-CL" sz="4050" dirty="0">
                <a:solidFill>
                  <a:schemeClr val="tx2"/>
                </a:solidFill>
                <a:latin typeface="+mn-lt"/>
                <a:sym typeface="Trebuchet MS" panose="020B0603020202020204" pitchFamily="34" charset="0"/>
              </a:rPr>
              <a:t> of </a:t>
            </a:r>
            <a:r>
              <a:rPr lang="es-CL" sz="4050" dirty="0" err="1">
                <a:solidFill>
                  <a:schemeClr val="tx2"/>
                </a:solidFill>
                <a:latin typeface="+mn-lt"/>
                <a:sym typeface="Trebuchet MS" panose="020B0603020202020204" pitchFamily="34" charset="0"/>
              </a:rPr>
              <a:t>contents</a:t>
            </a:r>
            <a:endParaRPr lang="es-CL" sz="4050" dirty="0">
              <a:solidFill>
                <a:schemeClr val="tx2"/>
              </a:solidFill>
              <a:latin typeface="+mn-lt"/>
              <a:sym typeface="Trebuchet MS" panose="020B0603020202020204" pitchFamily="34" charset="0"/>
            </a:endParaRPr>
          </a:p>
        </p:txBody>
      </p:sp>
      <p:sp>
        <p:nvSpPr>
          <p:cNvPr id="15"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24"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2127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1" name="TextBox 10"/>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86330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eaLnBrk="1">
              <a:defRPr>
                <a:latin typeface="+mn-lt"/>
                <a:sym typeface="Trebuchet MS" panose="020B0603020202020204" pitchFamily="34" charset="0"/>
              </a:defRPr>
            </a:lvl1pPr>
          </a:lstStyle>
          <a:p>
            <a:endParaRPr lang="es-CL" dirty="0"/>
          </a:p>
        </p:txBody>
      </p:sp>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6"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8" name="Imagen 7">
            <a:extLst>
              <a:ext uri="{FF2B5EF4-FFF2-40B4-BE49-F238E27FC236}">
                <a16:creationId xmlns:a16="http://schemas.microsoft.com/office/drawing/2014/main" id="{0A1A6B38-0D68-4BE2-8CAE-0931BFB27D8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75332" y="51699"/>
            <a:ext cx="2026443" cy="593984"/>
          </a:xfrm>
          <a:prstGeom prst="rect">
            <a:avLst/>
          </a:prstGeom>
        </p:spPr>
      </p:pic>
      <p:grpSp>
        <p:nvGrpSpPr>
          <p:cNvPr id="9" name="Agrupar 12">
            <a:extLst>
              <a:ext uri="{FF2B5EF4-FFF2-40B4-BE49-F238E27FC236}">
                <a16:creationId xmlns:a16="http://schemas.microsoft.com/office/drawing/2014/main" id="{006A0C18-FB6B-4AE1-9A6C-389A60BEF3A1}"/>
              </a:ext>
            </a:extLst>
          </p:cNvPr>
          <p:cNvGrpSpPr/>
          <p:nvPr userDrawn="1"/>
        </p:nvGrpSpPr>
        <p:grpSpPr>
          <a:xfrm>
            <a:off x="0" y="595697"/>
            <a:ext cx="12192000" cy="90000"/>
            <a:chOff x="1443904" y="3985173"/>
            <a:chExt cx="7700096" cy="180000"/>
          </a:xfrm>
        </p:grpSpPr>
        <p:sp>
          <p:nvSpPr>
            <p:cNvPr id="10" name="Rectángulo 9">
              <a:extLst>
                <a:ext uri="{FF2B5EF4-FFF2-40B4-BE49-F238E27FC236}">
                  <a16:creationId xmlns:a16="http://schemas.microsoft.com/office/drawing/2014/main" id="{AB699E24-253C-4703-918F-14D8419CFE2A}"/>
                </a:ext>
              </a:extLst>
            </p:cNvPr>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1" name="Rectángulo 10">
              <a:extLst>
                <a:ext uri="{FF2B5EF4-FFF2-40B4-BE49-F238E27FC236}">
                  <a16:creationId xmlns:a16="http://schemas.microsoft.com/office/drawing/2014/main" id="{30DAD388-25D0-45F8-A70F-BC17AEFFFDE4}"/>
                </a:ext>
              </a:extLst>
            </p:cNvPr>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2" name="Rectángulo 11">
              <a:extLst>
                <a:ext uri="{FF2B5EF4-FFF2-40B4-BE49-F238E27FC236}">
                  <a16:creationId xmlns:a16="http://schemas.microsoft.com/office/drawing/2014/main" id="{D8A2F79C-A1FB-4222-A8F5-7E273E9B6AD8}"/>
                </a:ext>
              </a:extLst>
            </p:cNvPr>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3" name="Rectángulo 12">
              <a:extLst>
                <a:ext uri="{FF2B5EF4-FFF2-40B4-BE49-F238E27FC236}">
                  <a16:creationId xmlns:a16="http://schemas.microsoft.com/office/drawing/2014/main" id="{AEAB21FA-8EA9-4483-B91B-AA75B5979BC9}"/>
                </a:ext>
              </a:extLst>
            </p:cNvPr>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grpSp>
    </p:spTree>
    <p:extLst>
      <p:ext uri="{BB962C8B-B14F-4D97-AF65-F5344CB8AC3E}">
        <p14:creationId xmlns:p14="http://schemas.microsoft.com/office/powerpoint/2010/main" val="4176119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1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1"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4" name="Imagen 3">
            <a:extLst>
              <a:ext uri="{FF2B5EF4-FFF2-40B4-BE49-F238E27FC236}">
                <a16:creationId xmlns:a16="http://schemas.microsoft.com/office/drawing/2014/main" id="{9CBE0317-56BD-4D21-ABCD-599BA95E67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75332" y="51699"/>
            <a:ext cx="2026443" cy="593984"/>
          </a:xfrm>
          <a:prstGeom prst="rect">
            <a:avLst/>
          </a:prstGeom>
        </p:spPr>
      </p:pic>
      <p:grpSp>
        <p:nvGrpSpPr>
          <p:cNvPr id="5" name="Agrupar 12">
            <a:extLst>
              <a:ext uri="{FF2B5EF4-FFF2-40B4-BE49-F238E27FC236}">
                <a16:creationId xmlns:a16="http://schemas.microsoft.com/office/drawing/2014/main" id="{00F7D280-1241-46A0-9F34-2EA4DA2682DE}"/>
              </a:ext>
            </a:extLst>
          </p:cNvPr>
          <p:cNvGrpSpPr/>
          <p:nvPr userDrawn="1"/>
        </p:nvGrpSpPr>
        <p:grpSpPr>
          <a:xfrm>
            <a:off x="0" y="595697"/>
            <a:ext cx="12192000" cy="90000"/>
            <a:chOff x="1443904" y="3985173"/>
            <a:chExt cx="7700096" cy="180000"/>
          </a:xfrm>
        </p:grpSpPr>
        <p:sp>
          <p:nvSpPr>
            <p:cNvPr id="6" name="Rectángulo 5">
              <a:extLst>
                <a:ext uri="{FF2B5EF4-FFF2-40B4-BE49-F238E27FC236}">
                  <a16:creationId xmlns:a16="http://schemas.microsoft.com/office/drawing/2014/main" id="{0C0F092F-88ED-47DD-94BA-53B19051D0A0}"/>
                </a:ext>
              </a:extLst>
            </p:cNvPr>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7" name="Rectángulo 6">
              <a:extLst>
                <a:ext uri="{FF2B5EF4-FFF2-40B4-BE49-F238E27FC236}">
                  <a16:creationId xmlns:a16="http://schemas.microsoft.com/office/drawing/2014/main" id="{3E26F0BD-0051-4A52-8BA5-0632B735B85A}"/>
                </a:ext>
              </a:extLst>
            </p:cNvPr>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8" name="Rectángulo 7">
              <a:extLst>
                <a:ext uri="{FF2B5EF4-FFF2-40B4-BE49-F238E27FC236}">
                  <a16:creationId xmlns:a16="http://schemas.microsoft.com/office/drawing/2014/main" id="{E5F5F0B9-CC01-4BFE-BBE5-6C90B1BAD3B5}"/>
                </a:ext>
              </a:extLst>
            </p:cNvPr>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9" name="Rectángulo 8">
              <a:extLst>
                <a:ext uri="{FF2B5EF4-FFF2-40B4-BE49-F238E27FC236}">
                  <a16:creationId xmlns:a16="http://schemas.microsoft.com/office/drawing/2014/main" id="{350BF1A5-9233-452F-B237-F7720532E005}"/>
                </a:ext>
              </a:extLst>
            </p:cNvPr>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grpSp>
    </p:spTree>
    <p:extLst>
      <p:ext uri="{BB962C8B-B14F-4D97-AF65-F5344CB8AC3E}">
        <p14:creationId xmlns:p14="http://schemas.microsoft.com/office/powerpoint/2010/main" val="3167063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B778C9A-833B-4F1C-8F2F-6EE8570274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2" y="51699"/>
            <a:ext cx="2026443" cy="593984"/>
          </a:xfrm>
          <a:prstGeom prst="rect">
            <a:avLst/>
          </a:prstGeom>
        </p:spPr>
      </p:pic>
      <p:grpSp>
        <p:nvGrpSpPr>
          <p:cNvPr id="3" name="Agrupar 12">
            <a:extLst>
              <a:ext uri="{FF2B5EF4-FFF2-40B4-BE49-F238E27FC236}">
                <a16:creationId xmlns:a16="http://schemas.microsoft.com/office/drawing/2014/main" id="{A1C385C7-FE9D-4EBE-81FD-CBE1C2711C7F}"/>
              </a:ext>
            </a:extLst>
          </p:cNvPr>
          <p:cNvGrpSpPr/>
          <p:nvPr userDrawn="1"/>
        </p:nvGrpSpPr>
        <p:grpSpPr>
          <a:xfrm>
            <a:off x="0" y="595697"/>
            <a:ext cx="12192000" cy="90000"/>
            <a:chOff x="1443904" y="3985173"/>
            <a:chExt cx="7700096" cy="180000"/>
          </a:xfrm>
        </p:grpSpPr>
        <p:sp>
          <p:nvSpPr>
            <p:cNvPr id="4" name="Rectángulo 3">
              <a:extLst>
                <a:ext uri="{FF2B5EF4-FFF2-40B4-BE49-F238E27FC236}">
                  <a16:creationId xmlns:a16="http://schemas.microsoft.com/office/drawing/2014/main" id="{253213E4-4B0E-4D8B-8C6A-7BDB508EC568}"/>
                </a:ext>
              </a:extLst>
            </p:cNvPr>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5" name="Rectángulo 4">
              <a:extLst>
                <a:ext uri="{FF2B5EF4-FFF2-40B4-BE49-F238E27FC236}">
                  <a16:creationId xmlns:a16="http://schemas.microsoft.com/office/drawing/2014/main" id="{2A7A56D4-4674-4FB4-AEDA-996F7F1AF7AF}"/>
                </a:ext>
              </a:extLst>
            </p:cNvPr>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6" name="Rectángulo 5">
              <a:extLst>
                <a:ext uri="{FF2B5EF4-FFF2-40B4-BE49-F238E27FC236}">
                  <a16:creationId xmlns:a16="http://schemas.microsoft.com/office/drawing/2014/main" id="{DB4A4BB0-688E-4AE5-9C1A-AF521FA6E8E1}"/>
                </a:ext>
              </a:extLst>
            </p:cNvPr>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7" name="Rectángulo 6">
              <a:extLst>
                <a:ext uri="{FF2B5EF4-FFF2-40B4-BE49-F238E27FC236}">
                  <a16:creationId xmlns:a16="http://schemas.microsoft.com/office/drawing/2014/main" id="{99948A6A-7986-4C2B-ADDA-C0F3547B2CF6}"/>
                </a:ext>
              </a:extLst>
            </p:cNvPr>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grpSp>
    </p:spTree>
    <p:extLst>
      <p:ext uri="{BB962C8B-B14F-4D97-AF65-F5344CB8AC3E}">
        <p14:creationId xmlns:p14="http://schemas.microsoft.com/office/powerpoint/2010/main" val="320236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s-CL" sz="135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schemeClr val="bg1"/>
                </a:solidFill>
                <a:latin typeface="+mn-lt"/>
              </a:endParaRPr>
            </a:p>
          </p:txBody>
        </p:sp>
        <p:sp>
          <p:nvSpPr>
            <p:cNvPr id="153"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2.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3.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List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footnotes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in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numerical</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order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Footnote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numbers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are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not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bracketed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Use 10pt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font</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not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put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period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end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of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note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or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Include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every</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chart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that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you</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use.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Separate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with</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semicolon</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BCG-</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related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go</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end</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p:txBody>
        </p:sp>
      </p:grpSp>
      <p:sp>
        <p:nvSpPr>
          <p:cNvPr id="2" name="Date Placeholder 1"/>
          <p:cNvSpPr>
            <a:spLocks noGrp="1"/>
          </p:cNvSpPr>
          <p:nvPr>
            <p:ph type="dt" sz="half" idx="10"/>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55"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58887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4998" name="Diapositiva de think-cell" r:id="rId5" imgW="270" imgH="270" progId="TCLayout.ActiveDocument.1">
                  <p:embed/>
                </p:oleObj>
              </mc:Choice>
              <mc:Fallback>
                <p:oleObj name="Diapositiva de think-cell"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Trebuchet MS" panose="020B0603020202020204" pitchFamily="34" charset="0"/>
                <a:sym typeface="Trebuchet MS" panose="020B0603020202020204" pitchFamily="34" charset="0"/>
              </a:rPr>
              <a:t>Copyright © 2017 </a:t>
            </a:r>
            <a:r>
              <a:rPr lang="es-CL" sz="525" dirty="0" err="1">
                <a:solidFill>
                  <a:schemeClr val="bg1"/>
                </a:solidFill>
                <a:latin typeface="Trebuchet MS" panose="020B0603020202020204" pitchFamily="34" charset="0"/>
                <a:sym typeface="Trebuchet MS" panose="020B0603020202020204" pitchFamily="34" charset="0"/>
              </a:rPr>
              <a:t>by</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The</a:t>
            </a:r>
            <a:r>
              <a:rPr lang="es-CL" sz="525" dirty="0">
                <a:solidFill>
                  <a:schemeClr val="bg1"/>
                </a:solidFill>
                <a:latin typeface="Trebuchet MS" panose="020B0603020202020204" pitchFamily="34" charset="0"/>
                <a:sym typeface="Trebuchet MS" panose="020B0603020202020204" pitchFamily="34" charset="0"/>
              </a:rPr>
              <a:t> Boston </a:t>
            </a:r>
            <a:r>
              <a:rPr lang="es-CL" sz="525" dirty="0" err="1">
                <a:solidFill>
                  <a:schemeClr val="bg1"/>
                </a:solidFill>
                <a:latin typeface="Trebuchet MS" panose="020B0603020202020204" pitchFamily="34" charset="0"/>
                <a:sym typeface="Trebuchet MS" panose="020B0603020202020204" pitchFamily="34" charset="0"/>
              </a:rPr>
              <a:t>Consulting</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Group</a:t>
            </a:r>
            <a:r>
              <a:rPr lang="es-CL" sz="525" dirty="0">
                <a:solidFill>
                  <a:schemeClr val="bg1"/>
                </a:solidFill>
                <a:latin typeface="Trebuchet MS" panose="020B0603020202020204" pitchFamily="34" charset="0"/>
                <a:sym typeface="Trebuchet MS" panose="020B0603020202020204" pitchFamily="34" charset="0"/>
              </a:rPr>
              <a:t>, Inc. </a:t>
            </a:r>
            <a:r>
              <a:rPr lang="es-CL" sz="525" dirty="0" err="1">
                <a:solidFill>
                  <a:schemeClr val="bg1"/>
                </a:solidFill>
                <a:latin typeface="Trebuchet MS" panose="020B0603020202020204" pitchFamily="34" charset="0"/>
                <a:sym typeface="Trebuchet MS" panose="020B0603020202020204" pitchFamily="34" charset="0"/>
              </a:rPr>
              <a:t>All</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rights</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reserved</a:t>
            </a:r>
            <a:r>
              <a:rPr lang="es-CL" sz="525" dirty="0">
                <a:solidFill>
                  <a:schemeClr val="bg1"/>
                </a:solidFill>
                <a:latin typeface="Trebuchet MS" panose="020B0603020202020204" pitchFamily="34" charset="0"/>
                <a:sym typeface="Trebuchet MS" panose="020B0603020202020204" pitchFamily="34" charset="0"/>
              </a:rPr>
              <a:t>.</a:t>
            </a:r>
          </a:p>
        </p:txBody>
      </p:sp>
      <p:sp>
        <p:nvSpPr>
          <p:cNvPr id="11" name="Rectangle 10"/>
          <p:cNvSpPr/>
          <p:nvPr userDrawn="1"/>
        </p:nvSpPr>
        <p:spPr bwMode="invGray">
          <a:xfrm>
            <a:off x="1388146"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a:lnSpc>
                <a:spcPct val="95000"/>
              </a:lnSpc>
              <a:spcBef>
                <a:spcPts val="0"/>
              </a:spcBef>
              <a:spcAft>
                <a:spcPts val="0"/>
              </a:spcAft>
            </a:pPr>
            <a:endParaRPr lang="es-CL" sz="15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3"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5000" rIns="137160" bIns="137160" numCol="1" spcCol="0" rtlCol="0" fromWordArt="0" anchor="t" anchorCtr="0" forceAA="0" compatLnSpc="1">
            <a:prstTxWarp prst="textNoShape">
              <a:avLst/>
            </a:prstTxWarp>
            <a:noAutofit/>
          </a:bodyPr>
          <a:lstStyle/>
          <a:p>
            <a:pPr eaLnBrk="1">
              <a:lnSpc>
                <a:spcPct val="95000"/>
              </a:lnSpc>
            </a:pPr>
            <a:endParaRPr lang="es-CL" sz="900" dirty="0">
              <a:solidFill>
                <a:srgbClr val="FFFFFF"/>
              </a:solidFill>
              <a:latin typeface="Trebuchet MS" panose="020B0603020202020204" pitchFamily="34" charset="0"/>
            </a:endParaRPr>
          </a:p>
        </p:txBody>
      </p:sp>
      <p:sp>
        <p:nvSpPr>
          <p:cNvPr id="2" name="TextBox 1"/>
          <p:cNvSpPr txBox="1"/>
          <p:nvPr userDrawn="1"/>
        </p:nvSpPr>
        <p:spPr>
          <a:xfrm>
            <a:off x="630000" y="907201"/>
            <a:ext cx="3448800" cy="915351"/>
          </a:xfrm>
          <a:prstGeom prst="rect">
            <a:avLst/>
          </a:prstGeom>
          <a:noFill/>
          <a:ln>
            <a:solidFill>
              <a:schemeClr val="bg1"/>
            </a:solidFill>
          </a:ln>
        </p:spPr>
        <p:txBody>
          <a:bodyPr wrap="square" lIns="459000" tIns="351000" rIns="0" bIns="0" rtlCol="0" anchor="t">
            <a:spAutoFit/>
          </a:bodyPr>
          <a:lstStyle/>
          <a:p>
            <a:pPr eaLnBrk="1">
              <a:lnSpc>
                <a:spcPct val="90000"/>
              </a:lnSpc>
              <a:spcAft>
                <a:spcPts val="450"/>
              </a:spcAft>
            </a:pPr>
            <a:endParaRPr lang="es-CL" sz="4050" dirty="0">
              <a:solidFill>
                <a:schemeClr val="bg1"/>
              </a:solidFill>
            </a:endParaRPr>
          </a:p>
        </p:txBody>
      </p:sp>
      <p:sp>
        <p:nvSpPr>
          <p:cNvPr id="10" name="TextBox 1"/>
          <p:cNvSpPr txBox="1"/>
          <p:nvPr userDrawn="1"/>
        </p:nvSpPr>
        <p:spPr>
          <a:xfrm>
            <a:off x="1412918" y="1115416"/>
            <a:ext cx="1882246" cy="684418"/>
          </a:xfrm>
          <a:prstGeom prst="rect">
            <a:avLst/>
          </a:prstGeom>
          <a:noFill/>
        </p:spPr>
        <p:txBody>
          <a:bodyPr wrap="none" rtlCol="0">
            <a:spAutoFit/>
          </a:bodyPr>
          <a:lstStyle/>
          <a:p>
            <a:pPr algn="ctr" fontAlgn="auto">
              <a:lnSpc>
                <a:spcPct val="95000"/>
              </a:lnSpc>
              <a:spcBef>
                <a:spcPts val="0"/>
              </a:spcBef>
              <a:spcAft>
                <a:spcPts val="0"/>
              </a:spcAft>
            </a:pPr>
            <a:r>
              <a:rPr lang="es-CL" sz="4050" dirty="0">
                <a:solidFill>
                  <a:schemeClr val="bg1"/>
                </a:solidFill>
                <a:latin typeface="+mj-lt"/>
              </a:rPr>
              <a:t>Agenda</a:t>
            </a:r>
          </a:p>
        </p:txBody>
      </p:sp>
    </p:spTree>
    <p:extLst>
      <p:ext uri="{BB962C8B-B14F-4D97-AF65-F5344CB8AC3E}">
        <p14:creationId xmlns:p14="http://schemas.microsoft.com/office/powerpoint/2010/main" val="1731334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6022" name="Diapositiva de think-cell" r:id="rId4" imgW="270" imgH="270" progId="TCLayout.ActiveDocument.1">
                  <p:embed/>
                </p:oleObj>
              </mc:Choice>
              <mc:Fallback>
                <p:oleObj name="Diapositiva de think-cell" r:id="rId4" imgW="270" imgH="270"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Trebuchet MS" panose="020B0603020202020204" pitchFamily="34" charset="0"/>
                <a:sym typeface="Trebuchet MS" panose="020B0603020202020204" pitchFamily="34" charset="0"/>
              </a:rPr>
              <a:t>Copyright © 2017 </a:t>
            </a:r>
            <a:r>
              <a:rPr lang="es-CL" sz="525" dirty="0" err="1">
                <a:solidFill>
                  <a:schemeClr val="bg1"/>
                </a:solidFill>
                <a:latin typeface="Trebuchet MS" panose="020B0603020202020204" pitchFamily="34" charset="0"/>
                <a:sym typeface="Trebuchet MS" panose="020B0603020202020204" pitchFamily="34" charset="0"/>
              </a:rPr>
              <a:t>by</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The</a:t>
            </a:r>
            <a:r>
              <a:rPr lang="es-CL" sz="525" dirty="0">
                <a:solidFill>
                  <a:schemeClr val="bg1"/>
                </a:solidFill>
                <a:latin typeface="Trebuchet MS" panose="020B0603020202020204" pitchFamily="34" charset="0"/>
                <a:sym typeface="Trebuchet MS" panose="020B0603020202020204" pitchFamily="34" charset="0"/>
              </a:rPr>
              <a:t> Boston </a:t>
            </a:r>
            <a:r>
              <a:rPr lang="es-CL" sz="525" dirty="0" err="1">
                <a:solidFill>
                  <a:schemeClr val="bg1"/>
                </a:solidFill>
                <a:latin typeface="Trebuchet MS" panose="020B0603020202020204" pitchFamily="34" charset="0"/>
                <a:sym typeface="Trebuchet MS" panose="020B0603020202020204" pitchFamily="34" charset="0"/>
              </a:rPr>
              <a:t>Consulting</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Group</a:t>
            </a:r>
            <a:r>
              <a:rPr lang="es-CL" sz="525" dirty="0">
                <a:solidFill>
                  <a:schemeClr val="bg1"/>
                </a:solidFill>
                <a:latin typeface="Trebuchet MS" panose="020B0603020202020204" pitchFamily="34" charset="0"/>
                <a:sym typeface="Trebuchet MS" panose="020B0603020202020204" pitchFamily="34" charset="0"/>
              </a:rPr>
              <a:t>, Inc. </a:t>
            </a:r>
            <a:r>
              <a:rPr lang="es-CL" sz="525" dirty="0" err="1">
                <a:solidFill>
                  <a:schemeClr val="bg1"/>
                </a:solidFill>
                <a:latin typeface="Trebuchet MS" panose="020B0603020202020204" pitchFamily="34" charset="0"/>
                <a:sym typeface="Trebuchet MS" panose="020B0603020202020204" pitchFamily="34" charset="0"/>
              </a:rPr>
              <a:t>All</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rights</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reserved</a:t>
            </a:r>
            <a:r>
              <a:rPr lang="es-CL" sz="525" dirty="0">
                <a:solidFill>
                  <a:schemeClr val="bg1"/>
                </a:solidFill>
                <a:latin typeface="Trebuchet MS" panose="020B0603020202020204" pitchFamily="34" charset="0"/>
                <a:sym typeface="Trebuchet MS" panose="020B0603020202020204" pitchFamily="34" charset="0"/>
              </a:rPr>
              <a:t>.</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a:spcBef>
                <a:spcPts val="0"/>
              </a:spcBef>
              <a:spcAft>
                <a:spcPts val="0"/>
              </a:spcAft>
            </a:pPr>
            <a:endParaRPr lang="es-CL" sz="15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89094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7046" name="Diapositiva de think-cell" r:id="rId4" imgW="270" imgH="270" progId="TCLayout.ActiveDocument.1">
                  <p:embed/>
                </p:oleObj>
              </mc:Choice>
              <mc:Fallback>
                <p:oleObj name="Diapositiva de think-cell" r:id="rId4" imgW="270" imgH="270"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Trebuchet MS" panose="020B0603020202020204" pitchFamily="34" charset="0"/>
                <a:sym typeface="Trebuchet MS" panose="020B0603020202020204" pitchFamily="34" charset="0"/>
              </a:rPr>
              <a:t>Copyright © 2017 </a:t>
            </a:r>
            <a:r>
              <a:rPr lang="es-CL" sz="525" dirty="0" err="1">
                <a:solidFill>
                  <a:schemeClr val="bg1"/>
                </a:solidFill>
                <a:latin typeface="Trebuchet MS" panose="020B0603020202020204" pitchFamily="34" charset="0"/>
                <a:sym typeface="Trebuchet MS" panose="020B0603020202020204" pitchFamily="34" charset="0"/>
              </a:rPr>
              <a:t>by</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The</a:t>
            </a:r>
            <a:r>
              <a:rPr lang="es-CL" sz="525" dirty="0">
                <a:solidFill>
                  <a:schemeClr val="bg1"/>
                </a:solidFill>
                <a:latin typeface="Trebuchet MS" panose="020B0603020202020204" pitchFamily="34" charset="0"/>
                <a:sym typeface="Trebuchet MS" panose="020B0603020202020204" pitchFamily="34" charset="0"/>
              </a:rPr>
              <a:t> Boston </a:t>
            </a:r>
            <a:r>
              <a:rPr lang="es-CL" sz="525" dirty="0" err="1">
                <a:solidFill>
                  <a:schemeClr val="bg1"/>
                </a:solidFill>
                <a:latin typeface="Trebuchet MS" panose="020B0603020202020204" pitchFamily="34" charset="0"/>
                <a:sym typeface="Trebuchet MS" panose="020B0603020202020204" pitchFamily="34" charset="0"/>
              </a:rPr>
              <a:t>Consulting</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Group</a:t>
            </a:r>
            <a:r>
              <a:rPr lang="es-CL" sz="525" dirty="0">
                <a:solidFill>
                  <a:schemeClr val="bg1"/>
                </a:solidFill>
                <a:latin typeface="Trebuchet MS" panose="020B0603020202020204" pitchFamily="34" charset="0"/>
                <a:sym typeface="Trebuchet MS" panose="020B0603020202020204" pitchFamily="34" charset="0"/>
              </a:rPr>
              <a:t>, Inc. </a:t>
            </a:r>
            <a:r>
              <a:rPr lang="es-CL" sz="525" dirty="0" err="1">
                <a:solidFill>
                  <a:schemeClr val="bg1"/>
                </a:solidFill>
                <a:latin typeface="Trebuchet MS" panose="020B0603020202020204" pitchFamily="34" charset="0"/>
                <a:sym typeface="Trebuchet MS" panose="020B0603020202020204" pitchFamily="34" charset="0"/>
              </a:rPr>
              <a:t>All</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rights</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reserved</a:t>
            </a:r>
            <a:r>
              <a:rPr lang="es-CL" sz="525" dirty="0">
                <a:solidFill>
                  <a:schemeClr val="bg1"/>
                </a:solidFill>
                <a:latin typeface="Trebuchet MS" panose="020B0603020202020204" pitchFamily="34" charset="0"/>
                <a:sym typeface="Trebuchet MS" panose="020B0603020202020204" pitchFamily="34" charset="0"/>
              </a:rPr>
              <a:t>.</a:t>
            </a:r>
          </a:p>
        </p:txBody>
      </p:sp>
      <p:sp>
        <p:nvSpPr>
          <p:cNvPr id="10" name="Title 1"/>
          <p:cNvSpPr txBox="1">
            <a:spLocks/>
          </p:cNvSpPr>
          <p:nvPr userDrawn="1"/>
        </p:nvSpPr>
        <p:spPr>
          <a:xfrm>
            <a:off x="630001" y="622800"/>
            <a:ext cx="7189999" cy="353174"/>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s-CL" sz="2550" dirty="0">
                <a:solidFill>
                  <a:schemeClr val="bg1"/>
                </a:solidFill>
              </a:rPr>
              <a:t>Agenda</a:t>
            </a:r>
          </a:p>
        </p:txBody>
      </p:sp>
      <p:cxnSp>
        <p:nvCxnSpPr>
          <p:cNvPr id="13" name="Straight Connector 12"/>
          <p:cNvCxnSpPr/>
          <p:nvPr userDrawn="1"/>
        </p:nvCxnSpPr>
        <p:spPr bwMode="white">
          <a:xfrm>
            <a:off x="618899"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97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8070" name="Diapositiva de think-cell" r:id="rId5" imgW="270" imgH="270" progId="TCLayout.ActiveDocument.1">
                  <p:embed/>
                </p:oleObj>
              </mc:Choice>
              <mc:Fallback>
                <p:oleObj name="Diapositiva de think-cell"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bwMode="ltGray">
          <a:xfrm flipH="1">
            <a:off x="3671070" y="0"/>
            <a:ext cx="416951" cy="6858000"/>
          </a:xfrm>
          <a:prstGeom prst="rect">
            <a:avLst/>
          </a:prstGeom>
        </p:spPr>
      </p:pic>
      <p:sp>
        <p:nvSpPr>
          <p:cNvPr id="13" name="Rectangle 12"/>
          <p:cNvSpPr/>
          <p:nvPr userDrawn="1"/>
        </p:nvSpPr>
        <p:spPr bwMode="white">
          <a:xfrm>
            <a:off x="4080764"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
        <p:nvSpPr>
          <p:cNvPr id="17" name="TextBox 16"/>
          <p:cNvSpPr txBox="1"/>
          <p:nvPr userDrawn="1"/>
        </p:nvSpPr>
        <p:spPr>
          <a:xfrm>
            <a:off x="630002" y="3207717"/>
            <a:ext cx="1547143" cy="332399"/>
          </a:xfrm>
          <a:prstGeom prst="rect">
            <a:avLst/>
          </a:prstGeom>
          <a:noFill/>
        </p:spPr>
        <p:txBody>
          <a:bodyPr wrap="square" lIns="0" tIns="0" rIns="0" bIns="0" rtlCol="0" anchor="t">
            <a:spAutoFit/>
          </a:bodyPr>
          <a:lstStyle/>
          <a:p>
            <a:pPr>
              <a:lnSpc>
                <a:spcPct val="90000"/>
              </a:lnSpc>
              <a:spcAft>
                <a:spcPts val="450"/>
              </a:spcAft>
            </a:pPr>
            <a:r>
              <a:rPr lang="es-CL" sz="2400" dirty="0">
                <a:solidFill>
                  <a:schemeClr val="bg1"/>
                </a:solidFill>
              </a:rPr>
              <a:t>Agenda</a:t>
            </a:r>
          </a:p>
        </p:txBody>
      </p:sp>
    </p:spTree>
    <p:extLst>
      <p:ext uri="{BB962C8B-B14F-4D97-AF65-F5344CB8AC3E}">
        <p14:creationId xmlns:p14="http://schemas.microsoft.com/office/powerpoint/2010/main" val="2371084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35891" y="50954"/>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871531" y="3284985"/>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defTabSz="457154"/>
            <a:endParaRPr lang="es-ES_tradnl" sz="180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154" indent="0" algn="ctr">
              <a:buNone/>
              <a:defRPr>
                <a:solidFill>
                  <a:schemeClr val="tx1">
                    <a:tint val="75000"/>
                  </a:schemeClr>
                </a:solidFill>
              </a:defRPr>
            </a:lvl2pPr>
            <a:lvl3pPr marL="914309" indent="0" algn="ctr">
              <a:buNone/>
              <a:defRPr>
                <a:solidFill>
                  <a:schemeClr val="tx1">
                    <a:tint val="75000"/>
                  </a:schemeClr>
                </a:solidFill>
              </a:defRPr>
            </a:lvl3pPr>
            <a:lvl4pPr marL="1371463" indent="0" algn="ctr">
              <a:buNone/>
              <a:defRPr>
                <a:solidFill>
                  <a:schemeClr val="tx1">
                    <a:tint val="75000"/>
                  </a:schemeClr>
                </a:solidFill>
              </a:defRPr>
            </a:lvl4pPr>
            <a:lvl5pPr marL="1828617" indent="0" algn="ctr">
              <a:buNone/>
              <a:defRPr>
                <a:solidFill>
                  <a:schemeClr val="tx1">
                    <a:tint val="75000"/>
                  </a:schemeClr>
                </a:solidFill>
              </a:defRPr>
            </a:lvl5pPr>
            <a:lvl6pPr marL="2285771"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4"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grpSp>
      <p:pic>
        <p:nvPicPr>
          <p:cNvPr id="11" name="Picture 2" descr="C:\Users\espcdummer\Pictures\Logos\Logos Centinela\2014\Logo Centinela PPT 20140705.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335891" y="50954"/>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4"/>
          <p:cNvSpPr/>
          <p:nvPr userDrawn="1"/>
        </p:nvSpPr>
        <p:spPr>
          <a:xfrm>
            <a:off x="1871531" y="3284985"/>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defTabSz="457154"/>
            <a:endParaRPr lang="es-ES_tradnl" sz="1800" dirty="0">
              <a:solidFill>
                <a:srgbClr val="FFFFFF"/>
              </a:solidFill>
            </a:endParaRPr>
          </a:p>
        </p:txBody>
      </p:sp>
      <p:grpSp>
        <p:nvGrpSpPr>
          <p:cNvPr id="14" name="13 Grupo"/>
          <p:cNvGrpSpPr/>
          <p:nvPr userDrawn="1"/>
        </p:nvGrpSpPr>
        <p:grpSpPr>
          <a:xfrm rot="16200000">
            <a:off x="6923753" y="-1983263"/>
            <a:ext cx="216024" cy="10320469"/>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grpSp>
    </p:spTree>
    <p:extLst>
      <p:ext uri="{BB962C8B-B14F-4D97-AF65-F5344CB8AC3E}">
        <p14:creationId xmlns:p14="http://schemas.microsoft.com/office/powerpoint/2010/main" val="28045648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9094" name="Diapositiva de think-cell" r:id="rId5" imgW="270" imgH="270" progId="TCLayout.ActiveDocument.1">
                  <p:embed/>
                </p:oleObj>
              </mc:Choice>
              <mc:Fallback>
                <p:oleObj name="Diapositiva de think-cell"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Trebuchet MS" panose="020B0603020202020204" pitchFamily="34" charset="0"/>
                <a:sym typeface="Trebuchet MS" panose="020B0603020202020204" pitchFamily="34" charset="0"/>
              </a:rPr>
              <a:t>Copyright © 2017 </a:t>
            </a:r>
            <a:r>
              <a:rPr lang="es-CL" sz="525" dirty="0" err="1">
                <a:solidFill>
                  <a:schemeClr val="bg1">
                    <a:lumMod val="50000"/>
                  </a:schemeClr>
                </a:solidFill>
                <a:latin typeface="Trebuchet MS" panose="020B0603020202020204" pitchFamily="34" charset="0"/>
                <a:sym typeface="Trebuchet MS" panose="020B0603020202020204" pitchFamily="34" charset="0"/>
              </a:rPr>
              <a:t>by</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The</a:t>
            </a:r>
            <a:r>
              <a:rPr lang="es-CL" sz="525" dirty="0">
                <a:solidFill>
                  <a:schemeClr val="bg1">
                    <a:lumMod val="50000"/>
                  </a:schemeClr>
                </a:solidFill>
                <a:latin typeface="Trebuchet MS" panose="020B0603020202020204" pitchFamily="34" charset="0"/>
                <a:sym typeface="Trebuchet MS" panose="020B0603020202020204" pitchFamily="34" charset="0"/>
              </a:rPr>
              <a:t> Boston </a:t>
            </a:r>
            <a:r>
              <a:rPr lang="es-CL" sz="525" dirty="0" err="1">
                <a:solidFill>
                  <a:schemeClr val="bg1">
                    <a:lumMod val="50000"/>
                  </a:schemeClr>
                </a:solidFill>
                <a:latin typeface="Trebuchet MS" panose="020B0603020202020204" pitchFamily="34" charset="0"/>
                <a:sym typeface="Trebuchet MS" panose="020B0603020202020204" pitchFamily="34" charset="0"/>
              </a:rPr>
              <a:t>Consulting</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Group</a:t>
            </a:r>
            <a:r>
              <a:rPr lang="es-CL" sz="525" dirty="0">
                <a:solidFill>
                  <a:schemeClr val="bg1">
                    <a:lumMod val="50000"/>
                  </a:schemeClr>
                </a:solidFill>
                <a:latin typeface="Trebuchet MS" panose="020B0603020202020204" pitchFamily="34" charset="0"/>
                <a:sym typeface="Trebuchet MS" panose="020B0603020202020204" pitchFamily="34" charset="0"/>
              </a:rPr>
              <a:t>, Inc. </a:t>
            </a:r>
            <a:r>
              <a:rPr lang="es-CL" sz="525" dirty="0" err="1">
                <a:solidFill>
                  <a:schemeClr val="bg1">
                    <a:lumMod val="50000"/>
                  </a:schemeClr>
                </a:solidFill>
                <a:latin typeface="Trebuchet MS" panose="020B0603020202020204" pitchFamily="34" charset="0"/>
                <a:sym typeface="Trebuchet MS" panose="020B0603020202020204" pitchFamily="34" charset="0"/>
              </a:rPr>
              <a:t>All</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rights</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reserved</a:t>
            </a:r>
            <a:r>
              <a:rPr lang="es-CL" sz="525" dirty="0">
                <a:solidFill>
                  <a:schemeClr val="bg1">
                    <a:lumMod val="50000"/>
                  </a:schemeClr>
                </a:solidFill>
                <a:latin typeface="Trebuchet MS" panose="020B0603020202020204" pitchFamily="34" charset="0"/>
                <a:sym typeface="Trebuchet MS" panose="020B0603020202020204" pitchFamily="34" charset="0"/>
              </a:rPr>
              <a:t>.</a:t>
            </a:r>
          </a:p>
        </p:txBody>
      </p:sp>
      <p:sp>
        <p:nvSpPr>
          <p:cNvPr id="8" name="Rectangle 7"/>
          <p:cNvSpPr/>
          <p:nvPr userDrawn="1"/>
        </p:nvSpPr>
        <p:spPr bwMode="invGray">
          <a:xfrm>
            <a:off x="1388146"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a:lnSpc>
                <a:spcPct val="95000"/>
              </a:lnSpc>
              <a:spcBef>
                <a:spcPts val="0"/>
              </a:spcBef>
              <a:spcAft>
                <a:spcPts val="0"/>
              </a:spcAft>
            </a:pPr>
            <a:endParaRPr lang="es-CL" sz="15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3"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5000" rIns="137160" bIns="137160" numCol="1" spcCol="0" rtlCol="0" fromWordArt="0" anchor="t" anchorCtr="0" forceAA="0" compatLnSpc="1">
            <a:prstTxWarp prst="textNoShape">
              <a:avLst/>
            </a:prstTxWarp>
            <a:noAutofit/>
          </a:bodyPr>
          <a:lstStyle/>
          <a:p>
            <a:pPr eaLnBrk="1">
              <a:lnSpc>
                <a:spcPct val="95000"/>
              </a:lnSpc>
            </a:pPr>
            <a:endParaRPr lang="es-CL" sz="900" dirty="0">
              <a:solidFill>
                <a:srgbClr val="FFFFFF"/>
              </a:solidFill>
              <a:latin typeface="Trebuchet MS" panose="020B0603020202020204" pitchFamily="34" charset="0"/>
            </a:endParaRPr>
          </a:p>
        </p:txBody>
      </p:sp>
      <p:sp>
        <p:nvSpPr>
          <p:cNvPr id="11" name="TextBox 10"/>
          <p:cNvSpPr txBox="1"/>
          <p:nvPr userDrawn="1"/>
        </p:nvSpPr>
        <p:spPr>
          <a:xfrm>
            <a:off x="630000" y="907200"/>
            <a:ext cx="3448800" cy="915351"/>
          </a:xfrm>
          <a:prstGeom prst="rect">
            <a:avLst/>
          </a:prstGeom>
          <a:noFill/>
          <a:ln>
            <a:solidFill>
              <a:schemeClr val="accent4"/>
            </a:solidFill>
          </a:ln>
        </p:spPr>
        <p:txBody>
          <a:bodyPr wrap="square" lIns="459000" tIns="351000" rIns="0" bIns="0" rtlCol="0" anchor="t">
            <a:spAutoFit/>
          </a:bodyPr>
          <a:lstStyle/>
          <a:p>
            <a:pPr eaLnBrk="1">
              <a:lnSpc>
                <a:spcPct val="90000"/>
              </a:lnSpc>
              <a:spcAft>
                <a:spcPts val="450"/>
              </a:spcAft>
            </a:pPr>
            <a:endParaRPr lang="es-CL" sz="4050" dirty="0">
              <a:solidFill>
                <a:schemeClr val="accent4"/>
              </a:solidFill>
            </a:endParaRPr>
          </a:p>
        </p:txBody>
      </p:sp>
      <p:sp>
        <p:nvSpPr>
          <p:cNvPr id="9" name="TextBox 1"/>
          <p:cNvSpPr txBox="1"/>
          <p:nvPr userDrawn="1"/>
        </p:nvSpPr>
        <p:spPr>
          <a:xfrm>
            <a:off x="1412918" y="1115416"/>
            <a:ext cx="1882246" cy="684418"/>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CL" sz="4050" dirty="0"/>
              <a:t>Agenda</a:t>
            </a:r>
          </a:p>
        </p:txBody>
      </p:sp>
    </p:spTree>
    <p:extLst>
      <p:ext uri="{BB962C8B-B14F-4D97-AF65-F5344CB8AC3E}">
        <p14:creationId xmlns:p14="http://schemas.microsoft.com/office/powerpoint/2010/main" val="23095422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0118" name="Diapositiva de think-cell" r:id="rId4" imgW="270" imgH="270" progId="TCLayout.ActiveDocument.1">
                  <p:embed/>
                </p:oleObj>
              </mc:Choice>
              <mc:Fallback>
                <p:oleObj name="Diapositiva de think-cell"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Trebuchet MS" panose="020B0603020202020204" pitchFamily="34" charset="0"/>
                <a:sym typeface="Trebuchet MS" panose="020B0603020202020204" pitchFamily="34" charset="0"/>
              </a:rPr>
              <a:t>Copyright © 2017 </a:t>
            </a:r>
            <a:r>
              <a:rPr lang="es-CL" sz="525" dirty="0" err="1">
                <a:solidFill>
                  <a:schemeClr val="bg1">
                    <a:lumMod val="50000"/>
                  </a:schemeClr>
                </a:solidFill>
                <a:latin typeface="Trebuchet MS" panose="020B0603020202020204" pitchFamily="34" charset="0"/>
                <a:sym typeface="Trebuchet MS" panose="020B0603020202020204" pitchFamily="34" charset="0"/>
              </a:rPr>
              <a:t>by</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The</a:t>
            </a:r>
            <a:r>
              <a:rPr lang="es-CL" sz="525" dirty="0">
                <a:solidFill>
                  <a:schemeClr val="bg1">
                    <a:lumMod val="50000"/>
                  </a:schemeClr>
                </a:solidFill>
                <a:latin typeface="Trebuchet MS" panose="020B0603020202020204" pitchFamily="34" charset="0"/>
                <a:sym typeface="Trebuchet MS" panose="020B0603020202020204" pitchFamily="34" charset="0"/>
              </a:rPr>
              <a:t> Boston </a:t>
            </a:r>
            <a:r>
              <a:rPr lang="es-CL" sz="525" dirty="0" err="1">
                <a:solidFill>
                  <a:schemeClr val="bg1">
                    <a:lumMod val="50000"/>
                  </a:schemeClr>
                </a:solidFill>
                <a:latin typeface="Trebuchet MS" panose="020B0603020202020204" pitchFamily="34" charset="0"/>
                <a:sym typeface="Trebuchet MS" panose="020B0603020202020204" pitchFamily="34" charset="0"/>
              </a:rPr>
              <a:t>Consulting</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Group</a:t>
            </a:r>
            <a:r>
              <a:rPr lang="es-CL" sz="525" dirty="0">
                <a:solidFill>
                  <a:schemeClr val="bg1">
                    <a:lumMod val="50000"/>
                  </a:schemeClr>
                </a:solidFill>
                <a:latin typeface="Trebuchet MS" panose="020B0603020202020204" pitchFamily="34" charset="0"/>
                <a:sym typeface="Trebuchet MS" panose="020B0603020202020204" pitchFamily="34" charset="0"/>
              </a:rPr>
              <a:t>, Inc. </a:t>
            </a:r>
            <a:r>
              <a:rPr lang="es-CL" sz="525" dirty="0" err="1">
                <a:solidFill>
                  <a:schemeClr val="bg1">
                    <a:lumMod val="50000"/>
                  </a:schemeClr>
                </a:solidFill>
                <a:latin typeface="Trebuchet MS" panose="020B0603020202020204" pitchFamily="34" charset="0"/>
                <a:sym typeface="Trebuchet MS" panose="020B0603020202020204" pitchFamily="34" charset="0"/>
              </a:rPr>
              <a:t>All</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rights</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reserved</a:t>
            </a:r>
            <a:r>
              <a:rPr lang="es-CL" sz="525" dirty="0">
                <a:solidFill>
                  <a:schemeClr val="bg1">
                    <a:lumMod val="50000"/>
                  </a:schemeClr>
                </a:solidFill>
                <a:latin typeface="Trebuchet MS" panose="020B0603020202020204" pitchFamily="34" charset="0"/>
                <a:sym typeface="Trebuchet MS" panose="020B0603020202020204" pitchFamily="34" charset="0"/>
              </a:rPr>
              <a:t>.</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a:spcBef>
                <a:spcPts val="0"/>
              </a:spcBef>
              <a:spcAft>
                <a:spcPts val="0"/>
              </a:spcAft>
            </a:pPr>
            <a:endParaRPr lang="es-CL" sz="15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148891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1142" name="Diapositiva de think-cell" r:id="rId4" imgW="270" imgH="270" progId="TCLayout.ActiveDocument.1">
                  <p:embed/>
                </p:oleObj>
              </mc:Choice>
              <mc:Fallback>
                <p:oleObj name="Diapositiva de think-cell"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Trebuchet MS" panose="020B0603020202020204" pitchFamily="34" charset="0"/>
                <a:sym typeface="Trebuchet MS" panose="020B0603020202020204" pitchFamily="34" charset="0"/>
              </a:rPr>
              <a:t>Copyright © 2017 </a:t>
            </a:r>
            <a:r>
              <a:rPr lang="es-CL" sz="525" dirty="0" err="1">
                <a:solidFill>
                  <a:schemeClr val="bg1">
                    <a:lumMod val="50000"/>
                  </a:schemeClr>
                </a:solidFill>
                <a:latin typeface="Trebuchet MS" panose="020B0603020202020204" pitchFamily="34" charset="0"/>
                <a:sym typeface="Trebuchet MS" panose="020B0603020202020204" pitchFamily="34" charset="0"/>
              </a:rPr>
              <a:t>by</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The</a:t>
            </a:r>
            <a:r>
              <a:rPr lang="es-CL" sz="525" dirty="0">
                <a:solidFill>
                  <a:schemeClr val="bg1">
                    <a:lumMod val="50000"/>
                  </a:schemeClr>
                </a:solidFill>
                <a:latin typeface="Trebuchet MS" panose="020B0603020202020204" pitchFamily="34" charset="0"/>
                <a:sym typeface="Trebuchet MS" panose="020B0603020202020204" pitchFamily="34" charset="0"/>
              </a:rPr>
              <a:t> Boston </a:t>
            </a:r>
            <a:r>
              <a:rPr lang="es-CL" sz="525" dirty="0" err="1">
                <a:solidFill>
                  <a:schemeClr val="bg1">
                    <a:lumMod val="50000"/>
                  </a:schemeClr>
                </a:solidFill>
                <a:latin typeface="Trebuchet MS" panose="020B0603020202020204" pitchFamily="34" charset="0"/>
                <a:sym typeface="Trebuchet MS" panose="020B0603020202020204" pitchFamily="34" charset="0"/>
              </a:rPr>
              <a:t>Consulting</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Group</a:t>
            </a:r>
            <a:r>
              <a:rPr lang="es-CL" sz="525" dirty="0">
                <a:solidFill>
                  <a:schemeClr val="bg1">
                    <a:lumMod val="50000"/>
                  </a:schemeClr>
                </a:solidFill>
                <a:latin typeface="Trebuchet MS" panose="020B0603020202020204" pitchFamily="34" charset="0"/>
                <a:sym typeface="Trebuchet MS" panose="020B0603020202020204" pitchFamily="34" charset="0"/>
              </a:rPr>
              <a:t>, Inc. </a:t>
            </a:r>
            <a:r>
              <a:rPr lang="es-CL" sz="525" dirty="0" err="1">
                <a:solidFill>
                  <a:schemeClr val="bg1">
                    <a:lumMod val="50000"/>
                  </a:schemeClr>
                </a:solidFill>
                <a:latin typeface="Trebuchet MS" panose="020B0603020202020204" pitchFamily="34" charset="0"/>
                <a:sym typeface="Trebuchet MS" panose="020B0603020202020204" pitchFamily="34" charset="0"/>
              </a:rPr>
              <a:t>All</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rights</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reserved</a:t>
            </a:r>
            <a:r>
              <a:rPr lang="es-CL" sz="525" dirty="0">
                <a:solidFill>
                  <a:schemeClr val="bg1">
                    <a:lumMod val="50000"/>
                  </a:schemeClr>
                </a:solidFill>
                <a:latin typeface="Trebuchet MS" panose="020B0603020202020204" pitchFamily="34" charset="0"/>
                <a:sym typeface="Trebuchet MS" panose="020B0603020202020204" pitchFamily="34" charset="0"/>
              </a:rPr>
              <a:t>.</a:t>
            </a:r>
          </a:p>
        </p:txBody>
      </p:sp>
      <p:sp>
        <p:nvSpPr>
          <p:cNvPr id="7" name="Title 1"/>
          <p:cNvSpPr txBox="1">
            <a:spLocks/>
          </p:cNvSpPr>
          <p:nvPr userDrawn="1"/>
        </p:nvSpPr>
        <p:spPr>
          <a:xfrm>
            <a:off x="630001" y="622800"/>
            <a:ext cx="7189999" cy="353174"/>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s-CL" sz="2550" dirty="0">
                <a:solidFill>
                  <a:schemeClr val="accent4"/>
                </a:solidFill>
              </a:rPr>
              <a:t>Agenda</a:t>
            </a:r>
          </a:p>
        </p:txBody>
      </p:sp>
      <p:cxnSp>
        <p:nvCxnSpPr>
          <p:cNvPr id="9" name="Straight Connector 8"/>
          <p:cNvCxnSpPr/>
          <p:nvPr userDrawn="1"/>
        </p:nvCxnSpPr>
        <p:spPr bwMode="white">
          <a:xfrm>
            <a:off x="618899"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400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2166" name="Diapositiva de think-cell" r:id="rId5" imgW="270" imgH="270" progId="TCLayout.ActiveDocument.1">
                  <p:embed/>
                </p:oleObj>
              </mc:Choice>
              <mc:Fallback>
                <p:oleObj name="Diapositiva de think-cell"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bwMode="ltGray">
          <a:xfrm flipH="1">
            <a:off x="3671070" y="0"/>
            <a:ext cx="416951" cy="6858000"/>
          </a:xfrm>
          <a:prstGeom prst="rect">
            <a:avLst/>
          </a:prstGeom>
        </p:spPr>
      </p:pic>
      <p:sp>
        <p:nvSpPr>
          <p:cNvPr id="26" name="Rectangle 25"/>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2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28" name="TextBox 2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
        <p:nvSpPr>
          <p:cNvPr id="10" name="TextBox 9"/>
          <p:cNvSpPr txBox="1"/>
          <p:nvPr userDrawn="1"/>
        </p:nvSpPr>
        <p:spPr>
          <a:xfrm>
            <a:off x="630002" y="3262147"/>
            <a:ext cx="1161047" cy="249299"/>
          </a:xfrm>
          <a:prstGeom prst="rect">
            <a:avLst/>
          </a:prstGeom>
          <a:noFill/>
        </p:spPr>
        <p:txBody>
          <a:bodyPr wrap="square" lIns="0" tIns="0" rIns="0" bIns="0" rtlCol="0" anchor="t">
            <a:spAutoFit/>
          </a:bodyPr>
          <a:lstStyle/>
          <a:p>
            <a:pPr>
              <a:lnSpc>
                <a:spcPct val="90000"/>
              </a:lnSpc>
              <a:spcAft>
                <a:spcPts val="450"/>
              </a:spcAft>
            </a:pPr>
            <a:r>
              <a:rPr lang="es-CL" sz="1800" dirty="0">
                <a:solidFill>
                  <a:schemeClr val="bg1"/>
                </a:solidFill>
              </a:rPr>
              <a:t>Agenda</a:t>
            </a:r>
          </a:p>
        </p:txBody>
      </p:sp>
    </p:spTree>
    <p:extLst>
      <p:ext uri="{BB962C8B-B14F-4D97-AF65-F5344CB8AC3E}">
        <p14:creationId xmlns:p14="http://schemas.microsoft.com/office/powerpoint/2010/main" val="3930780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3190" name="Diapositiva de think-cell" r:id="rId4" imgW="270" imgH="270" progId="TCLayout.ActiveDocument.1">
                  <p:embed/>
                </p:oleObj>
              </mc:Choice>
              <mc:Fallback>
                <p:oleObj name="Diapositiva de think-cell"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798187"/>
            <a:ext cx="2819400" cy="1321259"/>
          </a:xfrm>
          <a:prstGeom prst="rect">
            <a:avLst/>
          </a:prstGeom>
          <a:noFill/>
        </p:spPr>
        <p:txBody>
          <a:bodyPr wrap="square" lIns="0" tIns="0" rIns="0" bIns="0" rtlCol="0" anchor="ctr">
            <a:spAutoFit/>
          </a:bodyPr>
          <a:lstStyle/>
          <a:p>
            <a:pPr marL="0" indent="0">
              <a:lnSpc>
                <a:spcPct val="106000"/>
              </a:lnSpc>
              <a:spcAft>
                <a:spcPts val="525"/>
              </a:spcAft>
              <a:buFontTx/>
              <a:buNone/>
            </a:pPr>
            <a:r>
              <a:rPr lang="es-CL" sz="4050" dirty="0" err="1">
                <a:solidFill>
                  <a:schemeClr val="tx2"/>
                </a:solidFill>
                <a:latin typeface="Trebuchet MS" panose="020B0603020202020204" pitchFamily="34" charset="0"/>
                <a:sym typeface="Trebuchet MS" panose="020B0603020202020204" pitchFamily="34" charset="0"/>
              </a:rPr>
              <a:t>Table</a:t>
            </a:r>
            <a:r>
              <a:rPr lang="es-CL" sz="4050" dirty="0">
                <a:solidFill>
                  <a:schemeClr val="tx2"/>
                </a:solidFill>
                <a:latin typeface="Trebuchet MS" panose="020B0603020202020204" pitchFamily="34" charset="0"/>
                <a:sym typeface="Trebuchet MS" panose="020B0603020202020204" pitchFamily="34" charset="0"/>
              </a:rPr>
              <a:t> of </a:t>
            </a:r>
            <a:r>
              <a:rPr lang="es-CL" sz="4050" dirty="0" err="1">
                <a:solidFill>
                  <a:schemeClr val="tx2"/>
                </a:solidFill>
                <a:latin typeface="Trebuchet MS" panose="020B0603020202020204" pitchFamily="34" charset="0"/>
                <a:sym typeface="Trebuchet MS" panose="020B0603020202020204" pitchFamily="34" charset="0"/>
              </a:rPr>
              <a:t>contents</a:t>
            </a:r>
            <a:endParaRPr lang="es-CL" sz="4050" dirty="0">
              <a:solidFill>
                <a:schemeClr val="tx2"/>
              </a:solidFill>
              <a:latin typeface="Trebuchet MS" panose="020B0603020202020204" pitchFamily="34" charset="0"/>
              <a:sym typeface="Trebuchet MS" panose="020B0603020202020204" pitchFamily="34" charset="0"/>
            </a:endParaRPr>
          </a:p>
        </p:txBody>
      </p:sp>
      <p:sp>
        <p:nvSpPr>
          <p:cNvPr id="24"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Trebuchet MS" panose="020B0603020202020204" pitchFamily="34" charset="0"/>
                <a:sym typeface="Trebuchet MS" panose="020B0603020202020204" pitchFamily="34" charset="0"/>
              </a:rPr>
              <a:t>Copyright © 2017 </a:t>
            </a:r>
            <a:r>
              <a:rPr lang="es-CL" sz="525" dirty="0" err="1">
                <a:solidFill>
                  <a:schemeClr val="bg1"/>
                </a:solidFill>
                <a:latin typeface="Trebuchet MS" panose="020B0603020202020204" pitchFamily="34" charset="0"/>
                <a:sym typeface="Trebuchet MS" panose="020B0603020202020204" pitchFamily="34" charset="0"/>
              </a:rPr>
              <a:t>by</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The</a:t>
            </a:r>
            <a:r>
              <a:rPr lang="es-CL" sz="525" dirty="0">
                <a:solidFill>
                  <a:schemeClr val="bg1"/>
                </a:solidFill>
                <a:latin typeface="Trebuchet MS" panose="020B0603020202020204" pitchFamily="34" charset="0"/>
                <a:sym typeface="Trebuchet MS" panose="020B0603020202020204" pitchFamily="34" charset="0"/>
              </a:rPr>
              <a:t> Boston </a:t>
            </a:r>
            <a:r>
              <a:rPr lang="es-CL" sz="525" dirty="0" err="1">
                <a:solidFill>
                  <a:schemeClr val="bg1"/>
                </a:solidFill>
                <a:latin typeface="Trebuchet MS" panose="020B0603020202020204" pitchFamily="34" charset="0"/>
                <a:sym typeface="Trebuchet MS" panose="020B0603020202020204" pitchFamily="34" charset="0"/>
              </a:rPr>
              <a:t>Consulting</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Group</a:t>
            </a:r>
            <a:r>
              <a:rPr lang="es-CL" sz="525" dirty="0">
                <a:solidFill>
                  <a:schemeClr val="bg1"/>
                </a:solidFill>
                <a:latin typeface="Trebuchet MS" panose="020B0603020202020204" pitchFamily="34" charset="0"/>
                <a:sym typeface="Trebuchet MS" panose="020B0603020202020204" pitchFamily="34" charset="0"/>
              </a:rPr>
              <a:t>, Inc. </a:t>
            </a:r>
            <a:r>
              <a:rPr lang="es-CL" sz="525" dirty="0" err="1">
                <a:solidFill>
                  <a:schemeClr val="bg1"/>
                </a:solidFill>
                <a:latin typeface="Trebuchet MS" panose="020B0603020202020204" pitchFamily="34" charset="0"/>
                <a:sym typeface="Trebuchet MS" panose="020B0603020202020204" pitchFamily="34" charset="0"/>
              </a:rPr>
              <a:t>All</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rights</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reserved</a:t>
            </a:r>
            <a:r>
              <a:rPr lang="es-CL" sz="525" dirty="0">
                <a:solidFill>
                  <a:schemeClr val="bg1"/>
                </a:solidFill>
                <a:latin typeface="Trebuchet MS" panose="020B0603020202020204" pitchFamily="34" charset="0"/>
                <a:sym typeface="Trebuchet MS" panose="020B0603020202020204" pitchFamily="34" charset="0"/>
              </a:rPr>
              <a:t>.</a:t>
            </a:r>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Trebuchet MS" panose="020B0603020202020204" pitchFamily="34" charset="0"/>
              <a:ea typeface="+mn-ea"/>
              <a:cs typeface="+mn-cs"/>
              <a:sym typeface="Trebuchet MS" panose="020B0603020202020204" pitchFamily="34" charset="0"/>
            </a:endParaRPr>
          </a:p>
        </p:txBody>
      </p:sp>
    </p:spTree>
    <p:extLst>
      <p:ext uri="{BB962C8B-B14F-4D97-AF65-F5344CB8AC3E}">
        <p14:creationId xmlns:p14="http://schemas.microsoft.com/office/powerpoint/2010/main" val="3435946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err="1"/>
              <a:t>Click</a:t>
            </a:r>
            <a:r>
              <a:rPr lang="es-CL" dirty="0"/>
              <a:t> to </a:t>
            </a:r>
            <a:r>
              <a:rPr lang="es-CL" dirty="0" err="1"/>
              <a:t>edit</a:t>
            </a:r>
            <a:r>
              <a:rPr lang="es-CL" dirty="0"/>
              <a:t> Master </a:t>
            </a:r>
            <a:r>
              <a:rPr lang="es-CL" dirty="0" err="1"/>
              <a:t>title</a:t>
            </a:r>
            <a:r>
              <a:rPr lang="es-CL" dirty="0"/>
              <a:t> </a:t>
            </a:r>
            <a:r>
              <a:rPr lang="es-CL" dirty="0" err="1"/>
              <a:t>style</a:t>
            </a:r>
            <a:endParaRPr lang="es-CL" dirty="0"/>
          </a:p>
        </p:txBody>
      </p:sp>
      <p:sp>
        <p:nvSpPr>
          <p:cNvPr id="3" name="Date Placeholder 2"/>
          <p:cNvSpPr>
            <a:spLocks noGrp="1"/>
          </p:cNvSpPr>
          <p:nvPr>
            <p:ph type="dt" sz="half" idx="10"/>
          </p:nvPr>
        </p:nvSpPr>
        <p:spPr/>
        <p:txBody>
          <a:bodyPr/>
          <a:lstStyle>
            <a:lvl1pPr eaLnBrk="1">
              <a:defRPr/>
            </a:lvl1pPr>
          </a:lstStyle>
          <a:p>
            <a:endParaRPr lang="es-CL" dirty="0"/>
          </a:p>
        </p:txBody>
      </p:sp>
    </p:spTree>
    <p:extLst>
      <p:ext uri="{BB962C8B-B14F-4D97-AF65-F5344CB8AC3E}">
        <p14:creationId xmlns:p14="http://schemas.microsoft.com/office/powerpoint/2010/main" val="3637556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858247" y="5281329"/>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
            <a:ext cx="12192000" cy="3429000"/>
          </a:xfrm>
          <a:prstGeom prst="rect">
            <a:avLst/>
          </a:prstGeom>
        </p:spPr>
      </p:pic>
      <p:grpSp>
        <p:nvGrpSpPr>
          <p:cNvPr id="15" name="14 Grupo"/>
          <p:cNvGrpSpPr/>
          <p:nvPr userDrawn="1"/>
        </p:nvGrpSpPr>
        <p:grpSpPr>
          <a:xfrm rot="16200000">
            <a:off x="6023992"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600"/>
              </a:spcAft>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135049875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335891" y="50953"/>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4"/>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Tree>
    <p:extLst>
      <p:ext uri="{BB962C8B-B14F-4D97-AF65-F5344CB8AC3E}">
        <p14:creationId xmlns:p14="http://schemas.microsoft.com/office/powerpoint/2010/main" val="404744519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D222AEBF-5F0D-4926-839A-08580D4A539F}" type="datetime1">
              <a:rPr lang="es-ES" smtClean="0">
                <a:solidFill>
                  <a:srgbClr val="3C3C3C">
                    <a:tint val="75000"/>
                  </a:srgbClr>
                </a:solidFill>
              </a:rPr>
              <a:pPr/>
              <a:t>18/04/2019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85492206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B7B9372-E4EB-4BE9-892A-6A2052DA70AC}" type="datetime1">
              <a:rPr lang="es-ES" smtClean="0">
                <a:solidFill>
                  <a:srgbClr val="3C3C3C">
                    <a:tint val="75000"/>
                  </a:srgbClr>
                </a:solidFill>
              </a:rPr>
              <a:pPr/>
              <a:t>18/04/2019</a:t>
            </a:fld>
            <a:endParaRPr lang="es-ES" dirty="0">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607628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4" name="Rectángulo 13"/>
          <p:cNvSpPr/>
          <p:nvPr userDrawn="1"/>
        </p:nvSpPr>
        <p:spPr>
          <a:xfrm>
            <a:off x="1925206" y="3237967"/>
            <a:ext cx="10286269" cy="199456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13" tIns="45705" rIns="91413" bIns="45705" rtlCol="0" anchor="ctr"/>
          <a:lstStyle/>
          <a:p>
            <a:pPr algn="ctr"/>
            <a:endParaRPr lang="es-ES_tradnl" sz="1800"/>
          </a:p>
        </p:txBody>
      </p:sp>
      <p:grpSp>
        <p:nvGrpSpPr>
          <p:cNvPr id="15" name="Agrupar 14"/>
          <p:cNvGrpSpPr/>
          <p:nvPr userDrawn="1"/>
        </p:nvGrpSpPr>
        <p:grpSpPr>
          <a:xfrm>
            <a:off x="1925207" y="3057966"/>
            <a:ext cx="10266795" cy="180000"/>
            <a:chOff x="1443904" y="3985173"/>
            <a:chExt cx="7700096" cy="180000"/>
          </a:xfrm>
        </p:grpSpPr>
        <p:sp>
          <p:nvSpPr>
            <p:cNvPr id="16" name="Rectángulo 15"/>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Rectángulo 1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8" name="Rectángulo 1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9" name="Rectángulo 1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sp>
        <p:nvSpPr>
          <p:cNvPr id="2" name="Título 1"/>
          <p:cNvSpPr>
            <a:spLocks noGrp="1"/>
          </p:cNvSpPr>
          <p:nvPr>
            <p:ph type="title" hasCustomPrompt="1"/>
          </p:nvPr>
        </p:nvSpPr>
        <p:spPr>
          <a:xfrm>
            <a:off x="2506129" y="4056016"/>
            <a:ext cx="9319691" cy="1143000"/>
          </a:xfrm>
        </p:spPr>
        <p:txBody>
          <a:bodyPr lIns="0" tIns="0" rIns="0" bIns="0" anchor="t" anchorCtr="0">
            <a:noAutofit/>
          </a:bodyPr>
          <a:lstStyle>
            <a:lvl1pPr algn="l">
              <a:lnSpc>
                <a:spcPct val="80000"/>
              </a:lnSpc>
              <a:defRPr sz="3400" b="0" i="0" baseline="0">
                <a:solidFill>
                  <a:schemeClr val="accent3"/>
                </a:solidFill>
              </a:defRPr>
            </a:lvl1pPr>
          </a:lstStyle>
          <a:p>
            <a:r>
              <a:rPr lang="es-ES" sz="3000" dirty="0">
                <a:solidFill>
                  <a:srgbClr val="007A94"/>
                </a:solidFill>
              </a:rPr>
              <a:t>Subtítulo de Presentación</a:t>
            </a:r>
            <a:br>
              <a:rPr lang="es-ES" dirty="0"/>
            </a:br>
            <a:r>
              <a:rPr lang="es-ES" dirty="0"/>
              <a:t>
</a:t>
            </a:r>
          </a:p>
        </p:txBody>
      </p:sp>
      <p:sp>
        <p:nvSpPr>
          <p:cNvPr id="11" name="Triángulo rectángulo 10">
            <a:extLst>
              <a:ext uri="{FF2B5EF4-FFF2-40B4-BE49-F238E27FC236}">
                <a16:creationId xmlns:a16="http://schemas.microsoft.com/office/drawing/2014/main" id="{6FFD81EB-B246-451C-8274-0B661F1B5CE1}"/>
              </a:ext>
            </a:extLst>
          </p:cNvPr>
          <p:cNvSpPr/>
          <p:nvPr userDrawn="1"/>
        </p:nvSpPr>
        <p:spPr>
          <a:xfrm flipH="1">
            <a:off x="11182525" y="5964571"/>
            <a:ext cx="1010284" cy="897529"/>
          </a:xfrm>
          <a:prstGeom prst="rtTriangle">
            <a:avLst/>
          </a:prstGeom>
          <a:solidFill>
            <a:srgbClr val="FF0000"/>
          </a:solidFill>
          <a:ln w="12700" cap="flat" cmpd="sng" algn="ctr">
            <a:noFill/>
            <a:prstDash val="solid"/>
            <a:miter lim="800000"/>
          </a:ln>
          <a:effectLst/>
        </p:spPr>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12" name="CuadroTexto 11">
            <a:extLst>
              <a:ext uri="{FF2B5EF4-FFF2-40B4-BE49-F238E27FC236}">
                <a16:creationId xmlns:a16="http://schemas.microsoft.com/office/drawing/2014/main" id="{52005441-824D-46B5-AFB5-4543A8623E8E}"/>
              </a:ext>
            </a:extLst>
          </p:cNvPr>
          <p:cNvSpPr txBox="1"/>
          <p:nvPr userDrawn="1"/>
        </p:nvSpPr>
        <p:spPr>
          <a:xfrm rot="21445983">
            <a:off x="11527282" y="6424648"/>
            <a:ext cx="699083" cy="307777"/>
          </a:xfrm>
          <a:prstGeom prst="rect">
            <a:avLst/>
          </a:prstGeom>
          <a:noFill/>
        </p:spPr>
        <p:txBody>
          <a:bodyPr wrap="square" rtlCol="0">
            <a:spAutoFit/>
          </a:bodyPr>
          <a:lstStyle/>
          <a:p>
            <a:r>
              <a:rPr lang="es-ES" sz="1400" dirty="0"/>
              <a:t>Gestor</a:t>
            </a:r>
            <a:endParaRPr lang="es-CL" sz="1400" dirty="0"/>
          </a:p>
        </p:txBody>
      </p:sp>
    </p:spTree>
    <p:extLst>
      <p:ext uri="{BB962C8B-B14F-4D97-AF65-F5344CB8AC3E}">
        <p14:creationId xmlns:p14="http://schemas.microsoft.com/office/powerpoint/2010/main" val="1212018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31" tIns="45715" rIns="91431" bIns="45715"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18-04-2019</a:t>
            </a:fld>
            <a:endParaRPr lang="es-CL">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25826358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6000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850B5F2-D989-4FB5-B139-C98DAB695B1D}" type="datetime1">
              <a:rPr lang="es-ES" smtClean="0">
                <a:solidFill>
                  <a:srgbClr val="3C3C3C">
                    <a:tint val="75000"/>
                  </a:srgbClr>
                </a:solidFill>
              </a:rPr>
              <a:pPr/>
              <a:t>18/04/2019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1394516" y="6565685"/>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55405299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5726287A-7AE7-42A3-88C0-CD2098FCCE16}" type="datetime1">
              <a:rPr lang="es-ES" smtClean="0">
                <a:solidFill>
                  <a:srgbClr val="3C3C3C">
                    <a:tint val="75000"/>
                  </a:srgbClr>
                </a:solidFill>
              </a:rPr>
              <a:pPr/>
              <a:t>18/04/2019</a:t>
            </a:fld>
            <a:endParaRPr lang="es-ES" dirty="0">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6"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90699716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F61EAE80-73B6-48C5-83CD-2B75EA597300}" type="datetime1">
              <a:rPr lang="es-ES" smtClean="0">
                <a:solidFill>
                  <a:srgbClr val="3C3C3C">
                    <a:tint val="75000"/>
                  </a:srgbClr>
                </a:solidFill>
              </a:rPr>
              <a:pPr/>
              <a:t>18/04/2019</a:t>
            </a:fld>
            <a:endParaRPr lang="es-ES" dirty="0">
              <a:solidFill>
                <a:srgbClr val="3C3C3C">
                  <a:tint val="75000"/>
                </a:srgb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7"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88479834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2" y="1252324"/>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4" y="2132857"/>
            <a:ext cx="9409377" cy="2161009"/>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4" y="4509120"/>
            <a:ext cx="9936425" cy="2348880"/>
          </a:xfrm>
        </p:spPr>
        <p:txBody>
          <a:bodyPr>
            <a:noAutofit/>
          </a:bodyPr>
          <a:lstStyle>
            <a:lvl1pPr marL="0" indent="0">
              <a:buNone/>
              <a:defRPr/>
            </a:lvl1pPr>
          </a:lstStyle>
          <a:p>
            <a:r>
              <a:rPr lang="es-ES" dirty="0"/>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22"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189055269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4" y="2132856"/>
            <a:ext cx="9409377" cy="4320480"/>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75A29842-5D40-459D-B4F9-8987C78FCAA2}" type="datetime1">
              <a:rPr lang="es-ES" smtClean="0">
                <a:solidFill>
                  <a:srgbClr val="3C3C3C">
                    <a:tint val="75000"/>
                  </a:srgbClr>
                </a:solidFill>
              </a:rPr>
              <a:pPr/>
              <a:t>18/04/2019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1454668" y="657913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122491644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4384" y="27432"/>
            <a:ext cx="9765792" cy="530352"/>
          </a:xfrm>
          <a:prstGeom prst="rect">
            <a:avLst/>
          </a:prstGeom>
        </p:spPr>
        <p:txBody>
          <a:bodyPr/>
          <a:lstStyle/>
          <a:p>
            <a:r>
              <a:rPr lang="en-US"/>
              <a:t>Click to edit Master title style</a:t>
            </a:r>
            <a:endParaRPr lang="en-GB" dirty="0"/>
          </a:p>
        </p:txBody>
      </p:sp>
      <p:sp>
        <p:nvSpPr>
          <p:cNvPr id="5" name="Text Placeholder 4"/>
          <p:cNvSpPr>
            <a:spLocks noGrp="1"/>
          </p:cNvSpPr>
          <p:nvPr>
            <p:ph type="body" sz="quarter" idx="10"/>
          </p:nvPr>
        </p:nvSpPr>
        <p:spPr bwMode="gray">
          <a:xfrm>
            <a:off x="317270" y="1154097"/>
            <a:ext cx="11590645" cy="4525962"/>
          </a:xfrm>
          <a:prstGeom prst="rect">
            <a:avLst/>
          </a:prstGeom>
        </p:spPr>
        <p:txBody>
          <a:bodyPr/>
          <a:lstStyle>
            <a:lvl2pPr marL="458788" indent="-222250">
              <a:defRPr/>
            </a:lvl2pPr>
            <a:lvl3pPr marL="904875" indent="-211138">
              <a:defRPr/>
            </a:lvl3pPr>
            <a:lvl4pPr marL="1368425" indent="-2174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85295339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18-04-2019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117729030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18-04-2019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4035"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399152396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7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18-04-2019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6947"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275725012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858247" y="5281335"/>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
            <a:ext cx="12192000" cy="3429000"/>
          </a:xfrm>
          <a:prstGeom prst="rect">
            <a:avLst/>
          </a:prstGeom>
        </p:spPr>
      </p:pic>
      <p:grpSp>
        <p:nvGrpSpPr>
          <p:cNvPr id="15" name="14 Grupo"/>
          <p:cNvGrpSpPr/>
          <p:nvPr userDrawn="1"/>
        </p:nvGrpSpPr>
        <p:grpSpPr>
          <a:xfrm rot="16200000">
            <a:off x="6023992"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2400">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450"/>
              </a:spcAft>
              <a:buNone/>
              <a:defRPr sz="1350">
                <a:solidFill>
                  <a:schemeClr val="accent5"/>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3544459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31" tIns="45715" rIns="91431" bIns="45715"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31" tIns="45715" rIns="91431" bIns="45715"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31" tIns="45715" rIns="91431" bIns="45715"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18-04-2019</a:t>
            </a:fld>
            <a:endParaRPr lang="es-CL">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243878768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335891" y="50959"/>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2" y="3284984"/>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24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350">
                <a:solidFill>
                  <a:schemeClr val="accent5"/>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grpSp>
    </p:spTree>
    <p:extLst>
      <p:ext uri="{BB962C8B-B14F-4D97-AF65-F5344CB8AC3E}">
        <p14:creationId xmlns:p14="http://schemas.microsoft.com/office/powerpoint/2010/main" val="245473674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527384"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3482516E-B679-4FA6-A04F-DEC0BCC7F224}" type="datetime1">
              <a:rPr lang="es-ES" smtClean="0">
                <a:solidFill>
                  <a:srgbClr val="3C3C3C">
                    <a:tint val="75000"/>
                  </a:srgbClr>
                </a:solidFill>
              </a:rPr>
              <a:t>18/04/2019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50212105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B5E0A85F-DC7E-4B9B-8D5C-F3DFC928E4CA}" type="datetime1">
              <a:rPr lang="es-ES" smtClean="0">
                <a:solidFill>
                  <a:srgbClr val="3C3C3C">
                    <a:tint val="75000"/>
                  </a:srgbClr>
                </a:solidFill>
              </a:rPr>
              <a:t>18/04/2019</a:t>
            </a:fld>
            <a:endParaRPr lang="es-ES" dirty="0">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88919379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6000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EECA0BC9-9A86-41C1-B35E-87BD33B3C766}" type="datetime1">
              <a:rPr lang="es-ES" smtClean="0">
                <a:solidFill>
                  <a:srgbClr val="3C3C3C">
                    <a:tint val="75000"/>
                  </a:srgbClr>
                </a:solidFill>
              </a:rPr>
              <a:t>18/04/2019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76722746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45D98382-5B12-4C96-9DED-67FB91E41037}" type="datetime1">
              <a:rPr lang="es-ES" smtClean="0">
                <a:solidFill>
                  <a:srgbClr val="3C3C3C">
                    <a:tint val="75000"/>
                  </a:srgbClr>
                </a:solidFill>
              </a:rPr>
              <a:t>18/04/2019</a:t>
            </a:fld>
            <a:endParaRPr lang="es-ES" dirty="0">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12"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58675535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14F2979D-0081-4F0B-AA80-6DB47F0F7158}" type="datetime1">
              <a:rPr lang="es-ES" smtClean="0">
                <a:solidFill>
                  <a:srgbClr val="3C3C3C">
                    <a:tint val="75000"/>
                  </a:srgbClr>
                </a:solidFill>
              </a:rPr>
              <a:t>18/04/2019</a:t>
            </a:fld>
            <a:endParaRPr lang="es-ES" dirty="0">
              <a:solidFill>
                <a:srgbClr val="3C3C3C">
                  <a:tint val="75000"/>
                </a:srgb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7"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66028312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6" y="1252330"/>
            <a:ext cx="1317977" cy="880533"/>
          </a:xfrm>
        </p:spPr>
        <p:txBody>
          <a:bodyPr wrap="none" tIns="0" rIns="0" bIns="0" anchor="b" anchorCtr="0">
            <a:noAutofit/>
          </a:bodyPr>
          <a:lstStyle>
            <a:lvl1pPr marL="0" indent="0" algn="r">
              <a:spcBef>
                <a:spcPts val="0"/>
              </a:spcBef>
              <a:buNone/>
              <a:defRPr sz="6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8" y="2132863"/>
            <a:ext cx="9409377" cy="2161009"/>
          </a:xfrm>
        </p:spPr>
        <p:txBody>
          <a:bodyPr vert="horz" lIns="91440" tIns="45720" rIns="91440" bIns="45720" rtlCol="0">
            <a:noAutofit/>
          </a:bodyPr>
          <a:lstStyle>
            <a:lvl1pPr>
              <a:spcAft>
                <a:spcPts val="450"/>
              </a:spcAft>
              <a:defRPr lang="es-ES" sz="1350" dirty="0" smtClean="0"/>
            </a:lvl1pPr>
            <a:lvl2pPr>
              <a:spcAft>
                <a:spcPts val="450"/>
              </a:spcAft>
              <a:defRPr lang="es-ES" sz="1200" dirty="0" smtClean="0"/>
            </a:lvl2pPr>
            <a:lvl3pPr>
              <a:spcAft>
                <a:spcPts val="450"/>
              </a:spcAft>
              <a:defRPr lang="es-ES" sz="1050" dirty="0" smtClean="0"/>
            </a:lvl3pPr>
            <a:lvl4pPr>
              <a:spcAft>
                <a:spcPts val="450"/>
              </a:spcAft>
              <a:defRPr lang="es-ES" sz="900" dirty="0" smtClean="0"/>
            </a:lvl4pPr>
            <a:lvl5pPr>
              <a:spcAft>
                <a:spcPts val="450"/>
              </a:spcAft>
              <a:defRPr lang="es-CL" sz="9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8" y="4509120"/>
            <a:ext cx="9936425" cy="2348880"/>
          </a:xfrm>
        </p:spPr>
        <p:txBody>
          <a:bodyPr>
            <a:noAutofit/>
          </a:bodyPr>
          <a:lstStyle>
            <a:lvl1pPr marL="0" indent="0">
              <a:buNone/>
              <a:defRPr/>
            </a:lvl1pPr>
          </a:lstStyle>
          <a:p>
            <a:r>
              <a:rPr lang="es-ES" dirty="0"/>
              <a:t>Haga clic en el icono para agregar una imagen</a:t>
            </a:r>
            <a:endParaRPr lang="es-CL" dirty="0"/>
          </a:p>
        </p:txBody>
      </p:sp>
      <p:sp>
        <p:nvSpPr>
          <p:cNvPr id="9" name="5 Título"/>
          <p:cNvSpPr>
            <a:spLocks noGrp="1"/>
          </p:cNvSpPr>
          <p:nvPr>
            <p:ph type="title"/>
          </p:nvPr>
        </p:nvSpPr>
        <p:spPr>
          <a:xfrm>
            <a:off x="2255575" y="1412776"/>
            <a:ext cx="9409045" cy="576064"/>
          </a:xfrm>
        </p:spPr>
        <p:txBody>
          <a:bodyPr anchor="b">
            <a:noAutofit/>
          </a:bodyPr>
          <a:lstStyle>
            <a:lvl1pPr>
              <a:defRPr sz="1800"/>
            </a:lvl1pPr>
          </a:lstStyle>
          <a:p>
            <a:r>
              <a:rPr lang="es-ES"/>
              <a:t>Haga clic para modificar el estilo de título del patrón</a:t>
            </a:r>
            <a:endParaRPr lang="es-CL" dirty="0"/>
          </a:p>
        </p:txBody>
      </p:sp>
    </p:spTree>
    <p:extLst>
      <p:ext uri="{BB962C8B-B14F-4D97-AF65-F5344CB8AC3E}">
        <p14:creationId xmlns:p14="http://schemas.microsoft.com/office/powerpoint/2010/main" val="362147281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8" y="2132856"/>
            <a:ext cx="9409377" cy="4320480"/>
          </a:xfrm>
        </p:spPr>
        <p:txBody>
          <a:bodyPr vert="horz" lIns="91440" tIns="45720" rIns="91440" bIns="45720" rtlCol="0">
            <a:noAutofit/>
          </a:bodyPr>
          <a:lstStyle>
            <a:lvl1pPr>
              <a:spcAft>
                <a:spcPts val="450"/>
              </a:spcAft>
              <a:defRPr lang="es-ES" sz="1350" dirty="0" smtClean="0"/>
            </a:lvl1pPr>
            <a:lvl2pPr>
              <a:spcAft>
                <a:spcPts val="450"/>
              </a:spcAft>
              <a:defRPr lang="es-ES" sz="1200" dirty="0" smtClean="0"/>
            </a:lvl2pPr>
            <a:lvl3pPr>
              <a:spcAft>
                <a:spcPts val="450"/>
              </a:spcAft>
              <a:defRPr lang="es-ES" sz="1050" dirty="0" smtClean="0"/>
            </a:lvl3pPr>
            <a:lvl4pPr>
              <a:spcAft>
                <a:spcPts val="450"/>
              </a:spcAft>
              <a:defRPr lang="es-ES" sz="900" dirty="0" smtClean="0"/>
            </a:lvl4pPr>
            <a:lvl5pPr>
              <a:spcAft>
                <a:spcPts val="450"/>
              </a:spcAft>
              <a:defRPr lang="es-CL" sz="9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5" y="1412776"/>
            <a:ext cx="9409045" cy="576064"/>
          </a:xfrm>
        </p:spPr>
        <p:txBody>
          <a:bodyPr anchor="b">
            <a:noAutofit/>
          </a:bodyPr>
          <a:lstStyle>
            <a:lvl1pPr>
              <a:defRPr sz="180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28719EDA-E725-42B9-846E-2C99536857F2}" type="datetime1">
              <a:rPr lang="es-ES" smtClean="0">
                <a:solidFill>
                  <a:srgbClr val="3C3C3C">
                    <a:tint val="75000"/>
                  </a:srgbClr>
                </a:solidFill>
              </a:rPr>
              <a:t>18/04/2019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53441933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3" y="51699"/>
            <a:ext cx="2026443" cy="593984"/>
          </a:xfrm>
          <a:prstGeom prst="rect">
            <a:avLst/>
          </a:prstGeom>
        </p:spPr>
      </p:pic>
      <p:sp>
        <p:nvSpPr>
          <p:cNvPr id="22" name="Marcador de texto 2"/>
          <p:cNvSpPr>
            <a:spLocks noGrp="1"/>
          </p:cNvSpPr>
          <p:nvPr>
            <p:ph type="body" idx="1" hasCustomPrompt="1"/>
          </p:nvPr>
        </p:nvSpPr>
        <p:spPr>
          <a:xfrm>
            <a:off x="2256232" y="1049880"/>
            <a:ext cx="7495821" cy="558801"/>
          </a:xfrm>
        </p:spPr>
        <p:txBody>
          <a:bodyPr wrap="none" lIns="0" tIns="0" rIns="0" bIns="0" anchor="b">
            <a:noAutofit/>
          </a:bodyPr>
          <a:lstStyle>
            <a:lvl1pPr marL="0" indent="0">
              <a:spcBef>
                <a:spcPts val="0"/>
              </a:spcBef>
              <a:buNone/>
              <a:defRPr sz="2100">
                <a:solidFill>
                  <a:schemeClr val="accent3"/>
                </a:solidFill>
                <a:latin typeface="+mj-lt"/>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r>
              <a:rPr lang="es-ES" sz="1875"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2250019" y="1786479"/>
            <a:ext cx="9410700" cy="4597391"/>
          </a:xfrm>
        </p:spPr>
        <p:txBody>
          <a:bodyPr wrap="square" lIns="0" tIns="0" rIns="0" bIns="0" numCol="1" spcCol="270000">
            <a:normAutofit/>
          </a:bodyPr>
          <a:lstStyle>
            <a:lvl1pPr marL="0" indent="0" algn="just">
              <a:lnSpc>
                <a:spcPct val="100000"/>
              </a:lnSpc>
              <a:spcBef>
                <a:spcPts val="0"/>
              </a:spcBef>
              <a:spcAft>
                <a:spcPts val="450"/>
              </a:spcAft>
              <a:buNone/>
              <a:defRPr sz="1200">
                <a:solidFill>
                  <a:srgbClr val="3C3C3B"/>
                </a:solidFill>
              </a:defRPr>
            </a:lvl1pPr>
            <a:lvl2pPr marL="342892" indent="0">
              <a:buNone/>
              <a:defRPr sz="975">
                <a:solidFill>
                  <a:srgbClr val="888B8D"/>
                </a:solidFill>
              </a:defRPr>
            </a:lvl2pPr>
            <a:lvl3pPr marL="685783" indent="0">
              <a:buNone/>
              <a:defRPr sz="975">
                <a:solidFill>
                  <a:srgbClr val="888B8D"/>
                </a:solidFill>
              </a:defRPr>
            </a:lvl3pPr>
            <a:lvl4pPr marL="1028675" indent="0">
              <a:buNone/>
              <a:defRPr sz="975">
                <a:solidFill>
                  <a:srgbClr val="888B8D"/>
                </a:solidFill>
              </a:defRPr>
            </a:lvl4pPr>
            <a:lvl5pPr marL="1371566" indent="0">
              <a:buNone/>
              <a:defRPr sz="975">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spTree>
    <p:extLst>
      <p:ext uri="{BB962C8B-B14F-4D97-AF65-F5344CB8AC3E}">
        <p14:creationId xmlns:p14="http://schemas.microsoft.com/office/powerpoint/2010/main" val="310157078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3_Título y objeto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3" y="51699"/>
            <a:ext cx="2026443" cy="593984"/>
          </a:xfrm>
          <a:prstGeom prst="rect">
            <a:avLst/>
          </a:prstGeom>
        </p:spPr>
      </p:pic>
      <p:sp>
        <p:nvSpPr>
          <p:cNvPr id="22" name="Marcador de texto 2"/>
          <p:cNvSpPr>
            <a:spLocks noGrp="1"/>
          </p:cNvSpPr>
          <p:nvPr>
            <p:ph type="body" idx="1" hasCustomPrompt="1"/>
          </p:nvPr>
        </p:nvSpPr>
        <p:spPr>
          <a:xfrm>
            <a:off x="2098192" y="1219210"/>
            <a:ext cx="7495821" cy="558801"/>
          </a:xfrm>
        </p:spPr>
        <p:txBody>
          <a:bodyPr wrap="none" lIns="0" tIns="0" rIns="0" bIns="0" anchor="b">
            <a:noAutofit/>
          </a:bodyPr>
          <a:lstStyle>
            <a:lvl1pPr marL="0" indent="0">
              <a:spcBef>
                <a:spcPts val="0"/>
              </a:spcBef>
              <a:buNone/>
              <a:defRPr sz="2100">
                <a:solidFill>
                  <a:schemeClr val="accent3"/>
                </a:solidFill>
                <a:latin typeface="+mj-lt"/>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r>
              <a:rPr lang="es-ES" sz="1875" b="0" i="0" dirty="0">
                <a:solidFill>
                  <a:srgbClr val="8D8C8D"/>
                </a:solidFill>
                <a:latin typeface="Trebuchet MS"/>
                <a:ea typeface="Trebuchet MS"/>
                <a:cs typeface="Trebuchet MS"/>
              </a:rPr>
              <a:t>Título del gráfico y tabla</a:t>
            </a:r>
            <a:endParaRPr lang="es-ES_tradnl" dirty="0"/>
          </a:p>
        </p:txBody>
      </p:sp>
      <p:sp>
        <p:nvSpPr>
          <p:cNvPr id="4" name="Marcador de gráfico 3"/>
          <p:cNvSpPr>
            <a:spLocks noGrp="1"/>
          </p:cNvSpPr>
          <p:nvPr>
            <p:ph type="chart" sz="quarter" idx="10"/>
          </p:nvPr>
        </p:nvSpPr>
        <p:spPr>
          <a:xfrm>
            <a:off x="2097620" y="2286007"/>
            <a:ext cx="9371893" cy="3776663"/>
          </a:xfrm>
          <a:noFill/>
          <a:ln>
            <a:noFill/>
          </a:ln>
        </p:spPr>
        <p:txBody>
          <a:bodyPr/>
          <a:lstStyle>
            <a:lvl1pPr>
              <a:defRPr>
                <a:solidFill>
                  <a:srgbClr val="706F6F"/>
                </a:solidFill>
              </a:defRPr>
            </a:lvl1pPr>
          </a:lstStyle>
          <a:p>
            <a:endParaRPr lang="es-ES" dirty="0"/>
          </a:p>
        </p:txBody>
      </p:sp>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spTree>
    <p:extLst>
      <p:ext uri="{BB962C8B-B14F-4D97-AF65-F5344CB8AC3E}">
        <p14:creationId xmlns:p14="http://schemas.microsoft.com/office/powerpoint/2010/main" val="1161403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31" tIns="45715" rIns="91431" bIns="45715"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59964">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18-04-2019</a:t>
            </a:fld>
            <a:endParaRPr lang="es-CL">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244040763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3" y="51699"/>
            <a:ext cx="2026443" cy="593984"/>
          </a:xfrm>
          <a:prstGeom prst="rect">
            <a:avLst/>
          </a:prstGeom>
        </p:spPr>
      </p:pic>
      <p:sp>
        <p:nvSpPr>
          <p:cNvPr id="22" name="Marcador de texto 2"/>
          <p:cNvSpPr>
            <a:spLocks noGrp="1"/>
          </p:cNvSpPr>
          <p:nvPr>
            <p:ph type="body" idx="1" hasCustomPrompt="1"/>
          </p:nvPr>
        </p:nvSpPr>
        <p:spPr>
          <a:xfrm>
            <a:off x="2256232" y="1083746"/>
            <a:ext cx="7495821" cy="558801"/>
          </a:xfrm>
        </p:spPr>
        <p:txBody>
          <a:bodyPr wrap="none" lIns="0" tIns="0" rIns="0" bIns="0" anchor="b">
            <a:noAutofit/>
          </a:bodyPr>
          <a:lstStyle>
            <a:lvl1pPr marL="0" indent="0">
              <a:spcBef>
                <a:spcPts val="0"/>
              </a:spcBef>
              <a:buNone/>
              <a:defRPr sz="2100">
                <a:solidFill>
                  <a:schemeClr val="accent3"/>
                </a:solidFill>
                <a:latin typeface="+mj-lt"/>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r>
              <a:rPr lang="es-ES" sz="1875"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36605" y="939815"/>
            <a:ext cx="1317977" cy="880533"/>
          </a:xfrm>
        </p:spPr>
        <p:txBody>
          <a:bodyPr wrap="none" tIns="0" rIns="0" bIns="0" anchor="b" anchorCtr="0">
            <a:noAutofit/>
          </a:bodyPr>
          <a:lstStyle>
            <a:lvl1pPr marL="0" indent="0" algn="r">
              <a:spcBef>
                <a:spcPts val="0"/>
              </a:spcBef>
              <a:buNone/>
              <a:defRPr sz="6000"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2250019" y="1888075"/>
            <a:ext cx="9410700" cy="2108192"/>
          </a:xfrm>
        </p:spPr>
        <p:txBody>
          <a:bodyPr wrap="square" lIns="0" tIns="0" rIns="0" bIns="0" numCol="1" spcCol="180000">
            <a:noAutofit/>
          </a:bodyPr>
          <a:lstStyle>
            <a:lvl1pPr marL="0" marR="0" indent="0" algn="just" defTabSz="342892" rtl="0" eaLnBrk="1" fontAlgn="auto" latinLnBrk="0" hangingPunct="1">
              <a:lnSpc>
                <a:spcPct val="100000"/>
              </a:lnSpc>
              <a:spcBef>
                <a:spcPts val="0"/>
              </a:spcBef>
              <a:spcAft>
                <a:spcPts val="450"/>
              </a:spcAft>
              <a:buClrTx/>
              <a:buSzTx/>
              <a:buFont typeface="Arial"/>
              <a:buNone/>
              <a:tabLst/>
              <a:defRPr sz="1200" baseline="0">
                <a:solidFill>
                  <a:schemeClr val="accent5"/>
                </a:solidFill>
              </a:defRPr>
            </a:lvl1pPr>
            <a:lvl2pPr marL="342892" indent="0">
              <a:buNone/>
              <a:defRPr sz="975">
                <a:solidFill>
                  <a:srgbClr val="888B8D"/>
                </a:solidFill>
              </a:defRPr>
            </a:lvl2pPr>
            <a:lvl3pPr marL="685783" indent="0">
              <a:buNone/>
              <a:defRPr sz="975">
                <a:solidFill>
                  <a:srgbClr val="888B8D"/>
                </a:solidFill>
              </a:defRPr>
            </a:lvl3pPr>
            <a:lvl4pPr marL="1028675" indent="0">
              <a:buNone/>
              <a:defRPr sz="975">
                <a:solidFill>
                  <a:srgbClr val="888B8D"/>
                </a:solidFill>
              </a:defRPr>
            </a:lvl4pPr>
            <a:lvl5pPr marL="1371566" indent="0">
              <a:buNone/>
              <a:defRPr sz="975">
                <a:solidFill>
                  <a:srgbClr val="888B8D"/>
                </a:solidFill>
              </a:defRPr>
            </a:lvl5pPr>
          </a:lstStyle>
          <a:p>
            <a:pPr marL="0" marR="0" lvl="0" indent="0" algn="l" defTabSz="342892" rtl="0" eaLnBrk="1" fontAlgn="auto" latinLnBrk="0" hangingPunct="1">
              <a:lnSpc>
                <a:spcPct val="130000"/>
              </a:lnSpc>
              <a:spcBef>
                <a:spcPts val="0"/>
              </a:spcBef>
              <a:spcAft>
                <a:spcPts val="450"/>
              </a:spcAft>
              <a:buClrTx/>
              <a:buSzTx/>
              <a:buFont typeface="Arial"/>
              <a:buNone/>
              <a:tabLst/>
              <a:defRPr/>
            </a:pPr>
            <a:r>
              <a:rPr lang="es-ES_tradnl" dirty="0"/>
              <a:t>Área de texto de texto regular. Esto es texto simulado. </a:t>
            </a:r>
          </a:p>
        </p:txBody>
      </p:sp>
      <p:sp>
        <p:nvSpPr>
          <p:cNvPr id="6" name="Marcador de posición de imagen 5"/>
          <p:cNvSpPr>
            <a:spLocks noGrp="1"/>
          </p:cNvSpPr>
          <p:nvPr>
            <p:ph type="pic" sz="quarter" idx="13"/>
          </p:nvPr>
        </p:nvSpPr>
        <p:spPr>
          <a:xfrm>
            <a:off x="2250022" y="4148138"/>
            <a:ext cx="9941983" cy="2709862"/>
          </a:xfrm>
          <a:noFill/>
          <a:ln>
            <a:noFill/>
          </a:ln>
        </p:spPr>
        <p:txBody>
          <a:bodyPr/>
          <a:lstStyle>
            <a:lvl1pPr>
              <a:defRPr>
                <a:solidFill>
                  <a:schemeClr val="accent5"/>
                </a:solidFill>
              </a:defRPr>
            </a:lvl1pPr>
          </a:lstStyle>
          <a:p>
            <a:endParaRPr lang="es-ES" dirty="0"/>
          </a:p>
        </p:txBody>
      </p:sp>
      <p:grpSp>
        <p:nvGrpSpPr>
          <p:cNvPr id="17" name="Agrupar 16"/>
          <p:cNvGrpSpPr/>
          <p:nvPr userDrawn="1"/>
        </p:nvGrpSpPr>
        <p:grpSpPr>
          <a:xfrm>
            <a:off x="0" y="595697"/>
            <a:ext cx="12192000" cy="90000"/>
            <a:chOff x="1443904" y="3985173"/>
            <a:chExt cx="7700096" cy="180000"/>
          </a:xfrm>
        </p:grpSpPr>
        <p:sp>
          <p:nvSpPr>
            <p:cNvPr id="18" name="Rectángulo 17"/>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9" name="Rectángulo 18"/>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20" name="Rectángulo 19"/>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21" name="Rectángulo 20"/>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spTree>
    <p:extLst>
      <p:ext uri="{BB962C8B-B14F-4D97-AF65-F5344CB8AC3E}">
        <p14:creationId xmlns:p14="http://schemas.microsoft.com/office/powerpoint/2010/main" val="188059922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14" name="Rectángulo 13"/>
          <p:cNvSpPr/>
          <p:nvPr userDrawn="1"/>
        </p:nvSpPr>
        <p:spPr>
          <a:xfrm>
            <a:off x="1925208" y="3237973"/>
            <a:ext cx="10286269" cy="199456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nvGrpSpPr>
          <p:cNvPr id="15" name="Agrupar 14"/>
          <p:cNvGrpSpPr/>
          <p:nvPr userDrawn="1"/>
        </p:nvGrpSpPr>
        <p:grpSpPr>
          <a:xfrm>
            <a:off x="1925205" y="3057966"/>
            <a:ext cx="10266795" cy="180000"/>
            <a:chOff x="1443904" y="3985173"/>
            <a:chExt cx="7700096" cy="180000"/>
          </a:xfrm>
        </p:grpSpPr>
        <p:sp>
          <p:nvSpPr>
            <p:cNvPr id="16" name="Rectángulo 15"/>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7" name="Rectángulo 1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8" name="Rectángulo 1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9" name="Rectángulo 1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1077" y="40674"/>
            <a:ext cx="3372641" cy="988578"/>
          </a:xfrm>
          <a:prstGeom prst="rect">
            <a:avLst/>
          </a:prstGeom>
        </p:spPr>
      </p:pic>
      <p:sp>
        <p:nvSpPr>
          <p:cNvPr id="2" name="Título 1"/>
          <p:cNvSpPr>
            <a:spLocks noGrp="1"/>
          </p:cNvSpPr>
          <p:nvPr>
            <p:ph type="title" hasCustomPrompt="1"/>
          </p:nvPr>
        </p:nvSpPr>
        <p:spPr>
          <a:xfrm>
            <a:off x="2506129" y="4056015"/>
            <a:ext cx="9319691" cy="1143000"/>
          </a:xfrm>
        </p:spPr>
        <p:txBody>
          <a:bodyPr lIns="0" tIns="0" rIns="0" bIns="0" anchor="t" anchorCtr="0">
            <a:noAutofit/>
          </a:bodyPr>
          <a:lstStyle>
            <a:lvl1pPr algn="l">
              <a:lnSpc>
                <a:spcPct val="80000"/>
              </a:lnSpc>
              <a:defRPr sz="2550" b="0" i="0" baseline="0">
                <a:solidFill>
                  <a:schemeClr val="accent3"/>
                </a:solidFill>
              </a:defRPr>
            </a:lvl1pPr>
          </a:lstStyle>
          <a:p>
            <a:r>
              <a:rPr lang="es-ES" sz="2250" dirty="0">
                <a:solidFill>
                  <a:srgbClr val="007A94"/>
                </a:solidFill>
              </a:rPr>
              <a:t>Subtítulo de Presentación</a:t>
            </a:r>
            <a:br>
              <a:rPr lang="es-ES" dirty="0"/>
            </a:br>
            <a:r>
              <a:rPr lang="es-ES" dirty="0"/>
              <a:t>
</a:t>
            </a:r>
          </a:p>
        </p:txBody>
      </p:sp>
    </p:spTree>
    <p:extLst>
      <p:ext uri="{BB962C8B-B14F-4D97-AF65-F5344CB8AC3E}">
        <p14:creationId xmlns:p14="http://schemas.microsoft.com/office/powerpoint/2010/main" val="369388140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9_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7488832" cy="720080"/>
          </a:xfrm>
          <a:prstGeom prst="rect">
            <a:avLst/>
          </a:prstGeom>
        </p:spPr>
        <p:txBody>
          <a:bodyPr vert="horz" lIns="91440" tIns="45720" rIns="91440" bIns="45720" rtlCol="0" anchor="ctr">
            <a:noAutofit/>
          </a:bodyPr>
          <a:lstStyle/>
          <a:p>
            <a:r>
              <a:rPr lang="es-ES" dirty="0"/>
              <a:t>Haga clic para modificar el estilo de título del patrón</a:t>
            </a:r>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D79D443D-25CB-42B5-AFE1-4F65237F0A2A}" type="datetime1">
              <a:rPr lang="es-ES" smtClean="0">
                <a:solidFill>
                  <a:srgbClr val="3C3C3C">
                    <a:tint val="75000"/>
                  </a:srgbClr>
                </a:solidFill>
              </a:rPr>
              <a:t>18/04/2019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a:solidFill>
                  <a:srgbClr val="3C3C3C">
                    <a:tint val="75000"/>
                  </a:srgbClr>
                </a:solidFill>
              </a:rPr>
              <a:t>OPR CEN 04 - 14/11/2014</a:t>
            </a:r>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19866842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3_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E655F0B0-B409-470C-92E3-48EDE31453EA}" type="datetime1">
              <a:rPr lang="es-ES" smtClean="0">
                <a:solidFill>
                  <a:srgbClr val="3C3C3C">
                    <a:tint val="75000"/>
                  </a:srgbClr>
                </a:solidFill>
              </a:rPr>
              <a:t>18/04/2019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a:solidFill>
                  <a:srgbClr val="3C3C3C">
                    <a:tint val="75000"/>
                  </a:srgbClr>
                </a:solidFill>
              </a:rPr>
              <a:t>OPR CEN 04 - 14/11/2014</a:t>
            </a:r>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73142096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6_Título y objeto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3" y="51699"/>
            <a:ext cx="2026443" cy="593984"/>
          </a:xfrm>
          <a:prstGeom prst="rect">
            <a:avLst/>
          </a:prstGeom>
        </p:spPr>
      </p:pic>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spTree>
    <p:extLst>
      <p:ext uri="{BB962C8B-B14F-4D97-AF65-F5344CB8AC3E}">
        <p14:creationId xmlns:p14="http://schemas.microsoft.com/office/powerpoint/2010/main" val="308595207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01BD2FA2-F3CD-4CC6-B422-9634F31D9223}" type="datetime1">
              <a:rPr lang="es-ES" smtClean="0"/>
              <a:t>18/04/2019</a:t>
            </a:fld>
            <a:endParaRPr lang="es-CL" dirty="0"/>
          </a:p>
        </p:txBody>
      </p:sp>
      <p:sp>
        <p:nvSpPr>
          <p:cNvPr id="5" name="Marcador de pie de página 4"/>
          <p:cNvSpPr>
            <a:spLocks noGrp="1"/>
          </p:cNvSpPr>
          <p:nvPr>
            <p:ph type="ftr" sz="quarter" idx="11"/>
          </p:nvPr>
        </p:nvSpPr>
        <p:spPr/>
        <p:txBody>
          <a:bodyPr/>
          <a:lstStyle/>
          <a:p>
            <a:r>
              <a:rPr lang="es-CL"/>
              <a:t>OPR CEN 04 - 14/11/2014</a:t>
            </a:r>
            <a:endParaRPr lang="es-CL" dirty="0"/>
          </a:p>
        </p:txBody>
      </p:sp>
      <p:sp>
        <p:nvSpPr>
          <p:cNvPr id="6" name="Marcador de número de diapositiva 5"/>
          <p:cNvSpPr>
            <a:spLocks noGrp="1"/>
          </p:cNvSpPr>
          <p:nvPr>
            <p:ph type="sldNum" sz="quarter" idx="12"/>
          </p:nvPr>
        </p:nvSpPr>
        <p:spPr/>
        <p:txBody>
          <a:bodyPr/>
          <a:lstStyle/>
          <a:p>
            <a:fld id="{45C89BD4-8210-7042-BFD1-E04EABEB8F5C}" type="slidenum">
              <a:rPr lang="es-CL" smtClean="0"/>
              <a:t>‹Nº›</a:t>
            </a:fld>
            <a:endParaRPr lang="es-CL" dirty="0"/>
          </a:p>
        </p:txBody>
      </p:sp>
    </p:spTree>
    <p:extLst>
      <p:ext uri="{BB962C8B-B14F-4D97-AF65-F5344CB8AC3E}">
        <p14:creationId xmlns:p14="http://schemas.microsoft.com/office/powerpoint/2010/main" val="310646767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6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F314546B-FB70-4BB3-A3C3-1F4AC7E03E2D}" type="datetime1">
              <a:rPr lang="es-ES" smtClean="0">
                <a:solidFill>
                  <a:prstClr val="black">
                    <a:tint val="75000"/>
                  </a:prstClr>
                </a:solidFill>
              </a:rPr>
              <a:t>18/04/2019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r>
              <a:rPr lang="es-CL">
                <a:solidFill>
                  <a:prstClr val="black">
                    <a:tint val="75000"/>
                  </a:prstClr>
                </a:solidFill>
              </a:rPr>
              <a:t>OPR CEN 04 - 14/11/2014</a:t>
            </a:r>
            <a:endParaRPr lang="es-CL"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Tree>
    <p:extLst>
      <p:ext uri="{BB962C8B-B14F-4D97-AF65-F5344CB8AC3E}">
        <p14:creationId xmlns:p14="http://schemas.microsoft.com/office/powerpoint/2010/main" val="121456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31" tIns="45715" rIns="91431" bIns="45715"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18-04-2019</a:t>
            </a:fld>
            <a:endParaRPr lang="es-CL">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12"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1479646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18-04-2019</a:t>
            </a:fld>
            <a:endParaRPr lang="es-CL">
              <a:solidFill>
                <a:srgbClr val="3C3C3C">
                  <a:tint val="75000"/>
                </a:srgb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7"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844474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4" y="1252325"/>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6" y="2132858"/>
            <a:ext cx="9409377" cy="2161009"/>
          </a:xfrm>
        </p:spPr>
        <p:txBody>
          <a:bodyPr vert="horz" lIns="91431" tIns="45715" rIns="91431" bIns="45715"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6" y="4509120"/>
            <a:ext cx="9936425" cy="2348880"/>
          </a:xfrm>
        </p:spPr>
        <p:txBody>
          <a:bodyPr>
            <a:noAutofit/>
          </a:bodyPr>
          <a:lstStyle>
            <a:lvl1pPr marL="0" indent="0">
              <a:buNone/>
              <a:defRPr/>
            </a:lvl1pPr>
          </a:lstStyle>
          <a:p>
            <a:r>
              <a:rPr lang="es-ES" dirty="0"/>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Tree>
    <p:extLst>
      <p:ext uri="{BB962C8B-B14F-4D97-AF65-F5344CB8AC3E}">
        <p14:creationId xmlns:p14="http://schemas.microsoft.com/office/powerpoint/2010/main" val="82077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6" y="2132856"/>
            <a:ext cx="9409377" cy="4320480"/>
          </a:xfrm>
        </p:spPr>
        <p:txBody>
          <a:bodyPr vert="horz" lIns="91431" tIns="45715" rIns="91431" bIns="45715"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18-04-2019</a:t>
            </a:fld>
            <a:endParaRPr lang="es-CL">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1113928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4384" y="27432"/>
            <a:ext cx="9765792" cy="530352"/>
          </a:xfrm>
          <a:prstGeom prst="rect">
            <a:avLst/>
          </a:prstGeom>
        </p:spPr>
        <p:txBody>
          <a:bodyPr/>
          <a:lstStyle/>
          <a:p>
            <a:r>
              <a:rPr lang="en-US"/>
              <a:t>Click to edit Master title style</a:t>
            </a:r>
            <a:endParaRPr lang="en-GB" dirty="0"/>
          </a:p>
        </p:txBody>
      </p:sp>
      <p:sp>
        <p:nvSpPr>
          <p:cNvPr id="5" name="Text Placeholder 4"/>
          <p:cNvSpPr>
            <a:spLocks noGrp="1"/>
          </p:cNvSpPr>
          <p:nvPr>
            <p:ph type="body" sz="quarter" idx="10"/>
          </p:nvPr>
        </p:nvSpPr>
        <p:spPr bwMode="gray">
          <a:xfrm>
            <a:off x="317270" y="1154097"/>
            <a:ext cx="11590645" cy="4525962"/>
          </a:xfrm>
          <a:prstGeom prst="rect">
            <a:avLst/>
          </a:prstGeom>
        </p:spPr>
        <p:txBody>
          <a:bodyPr/>
          <a:lstStyle>
            <a:lvl2pPr marL="458742" indent="-222228">
              <a:defRPr/>
            </a:lvl2pPr>
            <a:lvl3pPr marL="904785" indent="-211117">
              <a:defRPr/>
            </a:lvl3pPr>
            <a:lvl4pPr marL="1368288" indent="-217466">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21182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98BA9485-D021-4858-A4DF-DB5BF4F1025C}" type="datetimeFigureOut">
              <a:rPr lang="es-CL" smtClean="0">
                <a:solidFill>
                  <a:srgbClr val="3C3C3C">
                    <a:tint val="75000"/>
                  </a:srgbClr>
                </a:solidFill>
              </a:rPr>
              <a:pPr/>
              <a:t>18-04-2019</a:t>
            </a:fld>
            <a:endParaRPr lang="es-CL">
              <a:solidFill>
                <a:srgbClr val="3C3C3C">
                  <a:tint val="75000"/>
                </a:srgbClr>
              </a:solidFill>
            </a:endParaRPr>
          </a:p>
        </p:txBody>
      </p:sp>
      <p:sp>
        <p:nvSpPr>
          <p:cNvPr id="5" name="Marcador de pie de página 4"/>
          <p:cNvSpPr>
            <a:spLocks noGrp="1"/>
          </p:cNvSpPr>
          <p:nvPr>
            <p:ph type="ftr" sz="quarter" idx="11"/>
          </p:nvPr>
        </p:nvSpPr>
        <p:spPr/>
        <p:txBody>
          <a:bodyPr/>
          <a:lstStyle/>
          <a:p>
            <a:endParaRPr lang="es-CL">
              <a:solidFill>
                <a:srgbClr val="3C3C3C">
                  <a:tint val="75000"/>
                </a:srgbClr>
              </a:solidFill>
            </a:endParaRPr>
          </a:p>
        </p:txBody>
      </p:sp>
      <p:sp>
        <p:nvSpPr>
          <p:cNvPr id="6" name="Marcador de número de diapositiva 5"/>
          <p:cNvSpPr>
            <a:spLocks noGrp="1"/>
          </p:cNvSpPr>
          <p:nvPr>
            <p:ph type="sldNum" sz="quarter" idx="12"/>
          </p:nvPr>
        </p:nvSpPr>
        <p:spPr/>
        <p:txBody>
          <a:body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19163972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98BA9485-D021-4858-A4DF-DB5BF4F1025C}" type="datetimeFigureOut">
              <a:rPr lang="es-CL" smtClean="0">
                <a:solidFill>
                  <a:srgbClr val="3C3C3C">
                    <a:tint val="75000"/>
                  </a:srgbClr>
                </a:solidFill>
              </a:rPr>
              <a:pPr/>
              <a:t>18-04-2019</a:t>
            </a:fld>
            <a:endParaRPr lang="es-CL">
              <a:solidFill>
                <a:srgbClr val="3C3C3C">
                  <a:tint val="75000"/>
                </a:srgbClr>
              </a:solidFill>
            </a:endParaRPr>
          </a:p>
        </p:txBody>
      </p:sp>
      <p:sp>
        <p:nvSpPr>
          <p:cNvPr id="5" name="Marcador de pie de página 4"/>
          <p:cNvSpPr>
            <a:spLocks noGrp="1"/>
          </p:cNvSpPr>
          <p:nvPr>
            <p:ph type="ftr" sz="quarter" idx="11"/>
          </p:nvPr>
        </p:nvSpPr>
        <p:spPr/>
        <p:txBody>
          <a:bodyPr/>
          <a:lstStyle/>
          <a:p>
            <a:endParaRPr lang="es-CL">
              <a:solidFill>
                <a:srgbClr val="3C3C3C">
                  <a:tint val="75000"/>
                </a:srgbClr>
              </a:solidFill>
            </a:endParaRPr>
          </a:p>
        </p:txBody>
      </p:sp>
      <p:sp>
        <p:nvSpPr>
          <p:cNvPr id="6" name="Marcador de número de diapositiva 5"/>
          <p:cNvSpPr>
            <a:spLocks noGrp="1"/>
          </p:cNvSpPr>
          <p:nvPr>
            <p:ph type="sldNum" sz="quarter" idx="12"/>
          </p:nvPr>
        </p:nvSpPr>
        <p:spPr/>
        <p:txBody>
          <a:bodyPr/>
          <a:lstStyle/>
          <a:p>
            <a:fld id="{196B9993-D82C-4F45-A7B2-3BBFC7CD4108}" type="slidenum">
              <a:rPr lang="es-CL" smtClean="0">
                <a:solidFill>
                  <a:srgbClr val="FFFFFF"/>
                </a:solidFill>
              </a:rPr>
              <a:pPr/>
              <a:t>‹Nº›</a:t>
            </a:fld>
            <a:endParaRPr lang="es-CL">
              <a:solidFill>
                <a:srgbClr val="FFFFFF"/>
              </a:solidFill>
            </a:endParaRPr>
          </a:p>
        </p:txBody>
      </p:sp>
      <p:sp>
        <p:nvSpPr>
          <p:cNvPr id="8" name="CuadroTexto 6"/>
          <p:cNvSpPr txBox="1"/>
          <p:nvPr/>
        </p:nvSpPr>
        <p:spPr>
          <a:xfrm>
            <a:off x="527380" y="139685"/>
            <a:ext cx="10752000" cy="193899"/>
          </a:xfrm>
          <a:prstGeom prst="rect">
            <a:avLst/>
          </a:prstGeom>
          <a:noFill/>
        </p:spPr>
        <p:txBody>
          <a:bodyPr wrap="square" lIns="0" tIns="0" rIns="0" bIns="0" rtlCol="0" anchor="b" anchorCtr="0">
            <a:spAutoFit/>
          </a:bodyPr>
          <a:lstStyle/>
          <a:p>
            <a:pPr defTabSz="443991"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Tree>
    <p:extLst>
      <p:ext uri="{BB962C8B-B14F-4D97-AF65-F5344CB8AC3E}">
        <p14:creationId xmlns:p14="http://schemas.microsoft.com/office/powerpoint/2010/main" val="3583905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56232" y="1083741"/>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7062" indent="0">
              <a:buNone/>
              <a:defRPr sz="1800">
                <a:solidFill>
                  <a:schemeClr val="tx1">
                    <a:tint val="75000"/>
                  </a:schemeClr>
                </a:solidFill>
              </a:defRPr>
            </a:lvl2pPr>
            <a:lvl3pPr marL="914125" indent="0">
              <a:buNone/>
              <a:defRPr sz="1600">
                <a:solidFill>
                  <a:schemeClr val="tx1">
                    <a:tint val="75000"/>
                  </a:schemeClr>
                </a:solidFill>
              </a:defRPr>
            </a:lvl3pPr>
            <a:lvl4pPr marL="1371186" indent="0">
              <a:buNone/>
              <a:defRPr sz="1400">
                <a:solidFill>
                  <a:schemeClr val="tx1">
                    <a:tint val="75000"/>
                  </a:schemeClr>
                </a:solidFill>
              </a:defRPr>
            </a:lvl4pPr>
            <a:lvl5pPr marL="1828248" indent="0">
              <a:buNone/>
              <a:defRPr sz="1400">
                <a:solidFill>
                  <a:schemeClr val="tx1">
                    <a:tint val="75000"/>
                  </a:schemeClr>
                </a:solidFill>
              </a:defRPr>
            </a:lvl5pPr>
            <a:lvl6pPr marL="2285310" indent="0">
              <a:buNone/>
              <a:defRPr sz="1400">
                <a:solidFill>
                  <a:schemeClr val="tx1">
                    <a:tint val="75000"/>
                  </a:schemeClr>
                </a:solidFill>
              </a:defRPr>
            </a:lvl6pPr>
            <a:lvl7pPr marL="2742373" indent="0">
              <a:buNone/>
              <a:defRPr sz="1400">
                <a:solidFill>
                  <a:schemeClr val="tx1">
                    <a:tint val="75000"/>
                  </a:schemeClr>
                </a:solidFill>
              </a:defRPr>
            </a:lvl7pPr>
            <a:lvl8pPr marL="3199434" indent="0">
              <a:buNone/>
              <a:defRPr sz="1400">
                <a:solidFill>
                  <a:schemeClr val="tx1">
                    <a:tint val="75000"/>
                  </a:schemeClr>
                </a:solidFill>
              </a:defRPr>
            </a:lvl8pPr>
            <a:lvl9pPr marL="3656497" indent="0">
              <a:buNone/>
              <a:defRPr sz="1400">
                <a:solidFill>
                  <a:schemeClr val="tx1">
                    <a:tint val="75000"/>
                  </a:schemeClr>
                </a:solidFill>
              </a:defRPr>
            </a:lvl9pPr>
          </a:lstStyle>
          <a:p>
            <a:r>
              <a:rPr lang="es-ES" sz="2500"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36604" y="939812"/>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2250022" y="1888075"/>
            <a:ext cx="9410700" cy="2108192"/>
          </a:xfrm>
        </p:spPr>
        <p:txBody>
          <a:bodyPr wrap="square" lIns="0" tIns="0" rIns="0" bIns="0" numCol="1" spcCol="179946">
            <a:noAutofit/>
          </a:bodyPr>
          <a:lstStyle>
            <a:lvl1pPr marL="0" marR="0" indent="0" algn="just" defTabSz="457062" rtl="0" eaLnBrk="1" fontAlgn="auto" latinLnBrk="0" hangingPunct="1">
              <a:lnSpc>
                <a:spcPct val="100000"/>
              </a:lnSpc>
              <a:spcBef>
                <a:spcPts val="0"/>
              </a:spcBef>
              <a:spcAft>
                <a:spcPts val="600"/>
              </a:spcAft>
              <a:buClrTx/>
              <a:buSzTx/>
              <a:buFont typeface="Arial"/>
              <a:buNone/>
              <a:tabLst/>
              <a:defRPr sz="1600" baseline="0">
                <a:solidFill>
                  <a:schemeClr val="accent5"/>
                </a:solidFill>
              </a:defRPr>
            </a:lvl1pPr>
            <a:lvl2pPr marL="457062" indent="0">
              <a:buNone/>
              <a:defRPr sz="1300">
                <a:solidFill>
                  <a:srgbClr val="888B8D"/>
                </a:solidFill>
              </a:defRPr>
            </a:lvl2pPr>
            <a:lvl3pPr marL="914125" indent="0">
              <a:buNone/>
              <a:defRPr sz="1300">
                <a:solidFill>
                  <a:srgbClr val="888B8D"/>
                </a:solidFill>
              </a:defRPr>
            </a:lvl3pPr>
            <a:lvl4pPr marL="1371186" indent="0">
              <a:buNone/>
              <a:defRPr sz="1300">
                <a:solidFill>
                  <a:srgbClr val="888B8D"/>
                </a:solidFill>
              </a:defRPr>
            </a:lvl4pPr>
            <a:lvl5pPr marL="1828248" indent="0">
              <a:buNone/>
              <a:defRPr sz="1300">
                <a:solidFill>
                  <a:srgbClr val="888B8D"/>
                </a:solidFill>
              </a:defRPr>
            </a:lvl5pPr>
          </a:lstStyle>
          <a:p>
            <a:pPr marL="0" marR="0" lvl="0" indent="0" algn="l" defTabSz="457062" rtl="0" eaLnBrk="1" fontAlgn="auto" latinLnBrk="0" hangingPunct="1">
              <a:lnSpc>
                <a:spcPct val="130000"/>
              </a:lnSpc>
              <a:spcBef>
                <a:spcPts val="0"/>
              </a:spcBef>
              <a:spcAft>
                <a:spcPts val="600"/>
              </a:spcAft>
              <a:buClrTx/>
              <a:buSzTx/>
              <a:buFont typeface="Arial"/>
              <a:buNone/>
              <a:tabLst/>
              <a:defRPr/>
            </a:pPr>
            <a:r>
              <a:rPr lang="es-ES_tradnl" dirty="0"/>
              <a:t>Área de texto de texto regular. Esto es texto simulado. </a:t>
            </a:r>
          </a:p>
        </p:txBody>
      </p:sp>
      <p:sp>
        <p:nvSpPr>
          <p:cNvPr id="6" name="Marcador de posición de imagen 5"/>
          <p:cNvSpPr>
            <a:spLocks noGrp="1"/>
          </p:cNvSpPr>
          <p:nvPr>
            <p:ph type="pic" sz="quarter" idx="13"/>
          </p:nvPr>
        </p:nvSpPr>
        <p:spPr>
          <a:xfrm>
            <a:off x="2250022" y="4148138"/>
            <a:ext cx="9941983" cy="2709862"/>
          </a:xfrm>
          <a:noFill/>
          <a:ln>
            <a:noFill/>
          </a:ln>
        </p:spPr>
        <p:txBody>
          <a:bodyPr/>
          <a:lstStyle>
            <a:lvl1pPr>
              <a:defRPr>
                <a:solidFill>
                  <a:schemeClr val="accent5"/>
                </a:solidFill>
              </a:defRPr>
            </a:lvl1pPr>
          </a:lstStyle>
          <a:p>
            <a:endParaRPr lang="es-ES" dirty="0"/>
          </a:p>
        </p:txBody>
      </p:sp>
      <p:grpSp>
        <p:nvGrpSpPr>
          <p:cNvPr id="17" name="Agrupar 16"/>
          <p:cNvGrpSpPr/>
          <p:nvPr userDrawn="1"/>
        </p:nvGrpSpPr>
        <p:grpSpPr>
          <a:xfrm>
            <a:off x="0" y="595697"/>
            <a:ext cx="12192000" cy="90000"/>
            <a:chOff x="1443904" y="3985173"/>
            <a:chExt cx="7700096" cy="180000"/>
          </a:xfrm>
        </p:grpSpPr>
        <p:sp>
          <p:nvSpPr>
            <p:cNvPr id="18" name="Rectángulo 17"/>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9" name="Rectángulo 18"/>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0" name="Rectángulo 19"/>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1" name="Rectángulo 20"/>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sp>
        <p:nvSpPr>
          <p:cNvPr id="13" name="Triángulo rectángulo 12">
            <a:extLst>
              <a:ext uri="{FF2B5EF4-FFF2-40B4-BE49-F238E27FC236}">
                <a16:creationId xmlns:a16="http://schemas.microsoft.com/office/drawing/2014/main" id="{4630477E-B6C0-4DBF-9C79-3F9259FA1402}"/>
              </a:ext>
            </a:extLst>
          </p:cNvPr>
          <p:cNvSpPr/>
          <p:nvPr userDrawn="1"/>
        </p:nvSpPr>
        <p:spPr>
          <a:xfrm flipH="1">
            <a:off x="11182525" y="5964571"/>
            <a:ext cx="1010284" cy="897529"/>
          </a:xfrm>
          <a:prstGeom prst="rtTriangle">
            <a:avLst/>
          </a:prstGeom>
          <a:solidFill>
            <a:srgbClr val="FF0000"/>
          </a:solidFill>
          <a:ln w="12700" cap="flat" cmpd="sng" algn="ctr">
            <a:noFill/>
            <a:prstDash val="solid"/>
            <a:miter lim="800000"/>
          </a:ln>
          <a:effectLst/>
        </p:spPr>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14" name="CuadroTexto 13">
            <a:extLst>
              <a:ext uri="{FF2B5EF4-FFF2-40B4-BE49-F238E27FC236}">
                <a16:creationId xmlns:a16="http://schemas.microsoft.com/office/drawing/2014/main" id="{42251FD7-84F0-4B03-B931-1DE798559067}"/>
              </a:ext>
            </a:extLst>
          </p:cNvPr>
          <p:cNvSpPr txBox="1"/>
          <p:nvPr userDrawn="1"/>
        </p:nvSpPr>
        <p:spPr>
          <a:xfrm rot="21445983">
            <a:off x="11527282" y="6424648"/>
            <a:ext cx="699083" cy="307777"/>
          </a:xfrm>
          <a:prstGeom prst="rect">
            <a:avLst/>
          </a:prstGeom>
          <a:noFill/>
        </p:spPr>
        <p:txBody>
          <a:bodyPr wrap="square" rtlCol="0">
            <a:spAutoFit/>
          </a:bodyPr>
          <a:lstStyle/>
          <a:p>
            <a:r>
              <a:rPr lang="es-ES" sz="1400" dirty="0"/>
              <a:t>Gestor</a:t>
            </a:r>
            <a:endParaRPr lang="es-CL" sz="1400" dirty="0"/>
          </a:p>
        </p:txBody>
      </p:sp>
    </p:spTree>
    <p:extLst>
      <p:ext uri="{BB962C8B-B14F-4D97-AF65-F5344CB8AC3E}">
        <p14:creationId xmlns:p14="http://schemas.microsoft.com/office/powerpoint/2010/main" val="14778773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7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98BA9485-D021-4858-A4DF-DB5BF4F1025C}" type="datetimeFigureOut">
              <a:rPr lang="es-CL" smtClean="0">
                <a:solidFill>
                  <a:srgbClr val="3C3C3C">
                    <a:tint val="75000"/>
                  </a:srgbClr>
                </a:solidFill>
              </a:rPr>
              <a:pPr/>
              <a:t>18-04-2019</a:t>
            </a:fld>
            <a:endParaRPr lang="es-CL">
              <a:solidFill>
                <a:srgbClr val="3C3C3C">
                  <a:tint val="75000"/>
                </a:srgbClr>
              </a:solidFill>
            </a:endParaRPr>
          </a:p>
        </p:txBody>
      </p:sp>
      <p:sp>
        <p:nvSpPr>
          <p:cNvPr id="5" name="Marcador de pie de página 4"/>
          <p:cNvSpPr>
            <a:spLocks noGrp="1"/>
          </p:cNvSpPr>
          <p:nvPr>
            <p:ph type="ftr" sz="quarter" idx="11"/>
          </p:nvPr>
        </p:nvSpPr>
        <p:spPr/>
        <p:txBody>
          <a:bodyPr/>
          <a:lstStyle/>
          <a:p>
            <a:endParaRPr lang="es-CL">
              <a:solidFill>
                <a:srgbClr val="3C3C3C">
                  <a:tint val="75000"/>
                </a:srgbClr>
              </a:solidFill>
            </a:endParaRPr>
          </a:p>
        </p:txBody>
      </p:sp>
      <p:sp>
        <p:nvSpPr>
          <p:cNvPr id="6" name="Marcador de número de diapositiva 5"/>
          <p:cNvSpPr>
            <a:spLocks noGrp="1"/>
          </p:cNvSpPr>
          <p:nvPr>
            <p:ph type="sldNum" sz="quarter" idx="12"/>
          </p:nvPr>
        </p:nvSpPr>
        <p:spPr/>
        <p:txBody>
          <a:bodyPr/>
          <a:lstStyle/>
          <a:p>
            <a:fld id="{196B9993-D82C-4F45-A7B2-3BBFC7CD4108}" type="slidenum">
              <a:rPr lang="es-CL" smtClean="0">
                <a:solidFill>
                  <a:srgbClr val="FFFFFF"/>
                </a:solidFill>
              </a:rPr>
              <a:pPr/>
              <a:t>‹Nº›</a:t>
            </a:fld>
            <a:endParaRPr lang="es-CL">
              <a:solidFill>
                <a:srgbClr val="FFFFFF"/>
              </a:solidFill>
            </a:endParaRPr>
          </a:p>
        </p:txBody>
      </p:sp>
      <p:sp>
        <p:nvSpPr>
          <p:cNvPr id="8" name="CuadroTexto 6"/>
          <p:cNvSpPr txBox="1"/>
          <p:nvPr/>
        </p:nvSpPr>
        <p:spPr>
          <a:xfrm>
            <a:off x="527380" y="139685"/>
            <a:ext cx="10752000" cy="193899"/>
          </a:xfrm>
          <a:prstGeom prst="rect">
            <a:avLst/>
          </a:prstGeom>
          <a:noFill/>
        </p:spPr>
        <p:txBody>
          <a:bodyPr wrap="square" lIns="0" tIns="0" rIns="0" bIns="0" rtlCol="0" anchor="b" anchorCtr="0">
            <a:spAutoFit/>
          </a:bodyPr>
          <a:lstStyle/>
          <a:p>
            <a:pPr defTabSz="446903"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Tree>
    <p:extLst>
      <p:ext uri="{BB962C8B-B14F-4D97-AF65-F5344CB8AC3E}">
        <p14:creationId xmlns:p14="http://schemas.microsoft.com/office/powerpoint/2010/main" val="1142863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5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98BA9485-D021-4858-A4DF-DB5BF4F1025C}" type="datetimeFigureOut">
              <a:rPr lang="es-CL" smtClean="0">
                <a:solidFill>
                  <a:srgbClr val="3C3C3C">
                    <a:tint val="75000"/>
                  </a:srgbClr>
                </a:solidFill>
              </a:rPr>
              <a:pPr/>
              <a:t>18-04-2019</a:t>
            </a:fld>
            <a:endParaRPr lang="es-CL">
              <a:solidFill>
                <a:srgbClr val="3C3C3C">
                  <a:tint val="75000"/>
                </a:srgbClr>
              </a:solidFill>
            </a:endParaRPr>
          </a:p>
        </p:txBody>
      </p:sp>
      <p:sp>
        <p:nvSpPr>
          <p:cNvPr id="5" name="Marcador de pie de página 4"/>
          <p:cNvSpPr>
            <a:spLocks noGrp="1"/>
          </p:cNvSpPr>
          <p:nvPr>
            <p:ph type="ftr" sz="quarter" idx="11"/>
          </p:nvPr>
        </p:nvSpPr>
        <p:spPr/>
        <p:txBody>
          <a:bodyPr/>
          <a:lstStyle/>
          <a:p>
            <a:endParaRPr lang="es-CL">
              <a:solidFill>
                <a:srgbClr val="3C3C3C">
                  <a:tint val="75000"/>
                </a:srgbClr>
              </a:solidFill>
            </a:endParaRPr>
          </a:p>
        </p:txBody>
      </p:sp>
    </p:spTree>
    <p:extLst>
      <p:ext uri="{BB962C8B-B14F-4D97-AF65-F5344CB8AC3E}">
        <p14:creationId xmlns:p14="http://schemas.microsoft.com/office/powerpoint/2010/main" val="2891154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56232" y="1049875"/>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7089" indent="0">
              <a:buNone/>
              <a:defRPr sz="1800">
                <a:solidFill>
                  <a:schemeClr val="tx1">
                    <a:tint val="75000"/>
                  </a:schemeClr>
                </a:solidFill>
              </a:defRPr>
            </a:lvl2pPr>
            <a:lvl3pPr marL="914177" indent="0">
              <a:buNone/>
              <a:defRPr sz="1600">
                <a:solidFill>
                  <a:schemeClr val="tx1">
                    <a:tint val="75000"/>
                  </a:schemeClr>
                </a:solidFill>
              </a:defRPr>
            </a:lvl3pPr>
            <a:lvl4pPr marL="1371267" indent="0">
              <a:buNone/>
              <a:defRPr sz="1400">
                <a:solidFill>
                  <a:schemeClr val="tx1">
                    <a:tint val="75000"/>
                  </a:schemeClr>
                </a:solidFill>
              </a:defRPr>
            </a:lvl4pPr>
            <a:lvl5pPr marL="1828356" indent="0">
              <a:buNone/>
              <a:defRPr sz="1400">
                <a:solidFill>
                  <a:schemeClr val="tx1">
                    <a:tint val="75000"/>
                  </a:schemeClr>
                </a:solidFill>
              </a:defRPr>
            </a:lvl5pPr>
            <a:lvl6pPr marL="2285445" indent="0">
              <a:buNone/>
              <a:defRPr sz="1400">
                <a:solidFill>
                  <a:schemeClr val="tx1">
                    <a:tint val="75000"/>
                  </a:schemeClr>
                </a:solidFill>
              </a:defRPr>
            </a:lvl6pPr>
            <a:lvl7pPr marL="2742535" indent="0">
              <a:buNone/>
              <a:defRPr sz="1400">
                <a:solidFill>
                  <a:schemeClr val="tx1">
                    <a:tint val="75000"/>
                  </a:schemeClr>
                </a:solidFill>
              </a:defRPr>
            </a:lvl7pPr>
            <a:lvl8pPr marL="3199624" indent="0">
              <a:buNone/>
              <a:defRPr sz="1400">
                <a:solidFill>
                  <a:schemeClr val="tx1">
                    <a:tint val="75000"/>
                  </a:schemeClr>
                </a:solidFill>
              </a:defRPr>
            </a:lvl8pPr>
            <a:lvl9pPr marL="3656712" indent="0">
              <a:buNone/>
              <a:defRPr sz="1400">
                <a:solidFill>
                  <a:schemeClr val="tx1">
                    <a:tint val="75000"/>
                  </a:schemeClr>
                </a:solidFill>
              </a:defRPr>
            </a:lvl9pPr>
          </a:lstStyle>
          <a:p>
            <a:r>
              <a:rPr lang="es-ES" sz="2500"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2250021" y="1786479"/>
            <a:ext cx="9410700" cy="4597391"/>
          </a:xfrm>
        </p:spPr>
        <p:txBody>
          <a:bodyPr wrap="square" lIns="0" tIns="0" rIns="0" bIns="0" numCol="1" spcCol="269934">
            <a:normAutofit/>
          </a:bodyPr>
          <a:lstStyle>
            <a:lvl1pPr marL="0" indent="0" algn="just">
              <a:lnSpc>
                <a:spcPct val="100000"/>
              </a:lnSpc>
              <a:spcBef>
                <a:spcPts val="0"/>
              </a:spcBef>
              <a:spcAft>
                <a:spcPts val="600"/>
              </a:spcAft>
              <a:buNone/>
              <a:defRPr sz="1600">
                <a:solidFill>
                  <a:srgbClr val="3C3C3B"/>
                </a:solidFill>
              </a:defRPr>
            </a:lvl1pPr>
            <a:lvl2pPr marL="457089" indent="0">
              <a:buNone/>
              <a:defRPr sz="1300">
                <a:solidFill>
                  <a:srgbClr val="888B8D"/>
                </a:solidFill>
              </a:defRPr>
            </a:lvl2pPr>
            <a:lvl3pPr marL="914177" indent="0">
              <a:buNone/>
              <a:defRPr sz="1300">
                <a:solidFill>
                  <a:srgbClr val="888B8D"/>
                </a:solidFill>
              </a:defRPr>
            </a:lvl3pPr>
            <a:lvl4pPr marL="1371267" indent="0">
              <a:buNone/>
              <a:defRPr sz="1300">
                <a:solidFill>
                  <a:srgbClr val="888B8D"/>
                </a:solidFill>
              </a:defRPr>
            </a:lvl4pPr>
            <a:lvl5pPr marL="1828356" indent="0">
              <a:buNone/>
              <a:defRPr sz="1300">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p:nvGrpSpPr>
        <p:grpSpPr>
          <a:xfrm>
            <a:off x="0" y="65507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grpSp>
      <p:pic>
        <p:nvPicPr>
          <p:cNvPr id="11" name="Picture 2" descr="C:\Users\espcdummer\Pictures\Logos\Logos Centinela\2014\Logo Centinela PPT 20140705.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996763" y="895"/>
            <a:ext cx="2200797" cy="648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Agrupar 12"/>
          <p:cNvGrpSpPr/>
          <p:nvPr userDrawn="1"/>
        </p:nvGrpSpPr>
        <p:grpSpPr>
          <a:xfrm>
            <a:off x="0" y="655077"/>
            <a:ext cx="12192000" cy="90000"/>
            <a:chOff x="1443904" y="3985173"/>
            <a:chExt cx="7700096" cy="180000"/>
          </a:xfrm>
        </p:grpSpPr>
        <p:sp>
          <p:nvSpPr>
            <p:cNvPr id="12"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8"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9"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20"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grpSp>
      <p:pic>
        <p:nvPicPr>
          <p:cNvPr id="21"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996763" y="895"/>
            <a:ext cx="2200797"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208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335891" y="50954"/>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5"/>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defTabSz="457154"/>
            <a:endParaRPr lang="es-ES_tradnl" sz="180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154" indent="0" algn="ctr">
              <a:buNone/>
              <a:defRPr>
                <a:solidFill>
                  <a:schemeClr val="tx1">
                    <a:tint val="75000"/>
                  </a:schemeClr>
                </a:solidFill>
              </a:defRPr>
            </a:lvl2pPr>
            <a:lvl3pPr marL="914309" indent="0" algn="ctr">
              <a:buNone/>
              <a:defRPr>
                <a:solidFill>
                  <a:schemeClr val="tx1">
                    <a:tint val="75000"/>
                  </a:schemeClr>
                </a:solidFill>
              </a:defRPr>
            </a:lvl3pPr>
            <a:lvl4pPr marL="1371463" indent="0" algn="ctr">
              <a:buNone/>
              <a:defRPr>
                <a:solidFill>
                  <a:schemeClr val="tx1">
                    <a:tint val="75000"/>
                  </a:schemeClr>
                </a:solidFill>
              </a:defRPr>
            </a:lvl4pPr>
            <a:lvl5pPr marL="1828617" indent="0" algn="ctr">
              <a:buNone/>
              <a:defRPr>
                <a:solidFill>
                  <a:schemeClr val="tx1">
                    <a:tint val="75000"/>
                  </a:schemeClr>
                </a:solidFill>
              </a:defRPr>
            </a:lvl5pPr>
            <a:lvl6pPr marL="2285771"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4"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grpSp>
    </p:spTree>
    <p:extLst>
      <p:ext uri="{BB962C8B-B14F-4D97-AF65-F5344CB8AC3E}">
        <p14:creationId xmlns:p14="http://schemas.microsoft.com/office/powerpoint/2010/main" val="5930461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56232" y="1049875"/>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7089" indent="0">
              <a:buNone/>
              <a:defRPr sz="1800">
                <a:solidFill>
                  <a:schemeClr val="tx1">
                    <a:tint val="75000"/>
                  </a:schemeClr>
                </a:solidFill>
              </a:defRPr>
            </a:lvl2pPr>
            <a:lvl3pPr marL="914177" indent="0">
              <a:buNone/>
              <a:defRPr sz="1600">
                <a:solidFill>
                  <a:schemeClr val="tx1">
                    <a:tint val="75000"/>
                  </a:schemeClr>
                </a:solidFill>
              </a:defRPr>
            </a:lvl3pPr>
            <a:lvl4pPr marL="1371267" indent="0">
              <a:buNone/>
              <a:defRPr sz="1400">
                <a:solidFill>
                  <a:schemeClr val="tx1">
                    <a:tint val="75000"/>
                  </a:schemeClr>
                </a:solidFill>
              </a:defRPr>
            </a:lvl4pPr>
            <a:lvl5pPr marL="1828356" indent="0">
              <a:buNone/>
              <a:defRPr sz="1400">
                <a:solidFill>
                  <a:schemeClr val="tx1">
                    <a:tint val="75000"/>
                  </a:schemeClr>
                </a:solidFill>
              </a:defRPr>
            </a:lvl5pPr>
            <a:lvl6pPr marL="2285445" indent="0">
              <a:buNone/>
              <a:defRPr sz="1400">
                <a:solidFill>
                  <a:schemeClr val="tx1">
                    <a:tint val="75000"/>
                  </a:schemeClr>
                </a:solidFill>
              </a:defRPr>
            </a:lvl6pPr>
            <a:lvl7pPr marL="2742535" indent="0">
              <a:buNone/>
              <a:defRPr sz="1400">
                <a:solidFill>
                  <a:schemeClr val="tx1">
                    <a:tint val="75000"/>
                  </a:schemeClr>
                </a:solidFill>
              </a:defRPr>
            </a:lvl7pPr>
            <a:lvl8pPr marL="3199624" indent="0">
              <a:buNone/>
              <a:defRPr sz="1400">
                <a:solidFill>
                  <a:schemeClr val="tx1">
                    <a:tint val="75000"/>
                  </a:schemeClr>
                </a:solidFill>
              </a:defRPr>
            </a:lvl8pPr>
            <a:lvl9pPr marL="3656712" indent="0">
              <a:buNone/>
              <a:defRPr sz="1400">
                <a:solidFill>
                  <a:schemeClr val="tx1">
                    <a:tint val="75000"/>
                  </a:schemeClr>
                </a:solidFill>
              </a:defRPr>
            </a:lvl9pPr>
          </a:lstStyle>
          <a:p>
            <a:r>
              <a:rPr lang="es-ES" sz="2500"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2250021" y="1786479"/>
            <a:ext cx="9410700" cy="4597391"/>
          </a:xfrm>
        </p:spPr>
        <p:txBody>
          <a:bodyPr wrap="square" lIns="0" tIns="0" rIns="0" bIns="0" numCol="1" spcCol="269934">
            <a:normAutofit/>
          </a:bodyPr>
          <a:lstStyle>
            <a:lvl1pPr marL="0" indent="0" algn="just">
              <a:lnSpc>
                <a:spcPct val="100000"/>
              </a:lnSpc>
              <a:spcBef>
                <a:spcPts val="0"/>
              </a:spcBef>
              <a:spcAft>
                <a:spcPts val="600"/>
              </a:spcAft>
              <a:buNone/>
              <a:defRPr sz="1600">
                <a:solidFill>
                  <a:srgbClr val="3C3C3B"/>
                </a:solidFill>
              </a:defRPr>
            </a:lvl1pPr>
            <a:lvl2pPr marL="457089" indent="0">
              <a:buNone/>
              <a:defRPr sz="1300">
                <a:solidFill>
                  <a:srgbClr val="888B8D"/>
                </a:solidFill>
              </a:defRPr>
            </a:lvl2pPr>
            <a:lvl3pPr marL="914177" indent="0">
              <a:buNone/>
              <a:defRPr sz="1300">
                <a:solidFill>
                  <a:srgbClr val="888B8D"/>
                </a:solidFill>
              </a:defRPr>
            </a:lvl3pPr>
            <a:lvl4pPr marL="1371267" indent="0">
              <a:buNone/>
              <a:defRPr sz="1300">
                <a:solidFill>
                  <a:srgbClr val="888B8D"/>
                </a:solidFill>
              </a:defRPr>
            </a:lvl4pPr>
            <a:lvl5pPr marL="1828356" indent="0">
              <a:buNone/>
              <a:defRPr sz="1300">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userDrawn="1"/>
        </p:nvGrpSpPr>
        <p:grpSpPr>
          <a:xfrm>
            <a:off x="0" y="65507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grpSp>
      <p:pic>
        <p:nvPicPr>
          <p:cNvPr id="11"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996763" y="895"/>
            <a:ext cx="2200797"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894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dirty="0"/>
          </a:p>
        </p:txBody>
      </p:sp>
      <p:sp>
        <p:nvSpPr>
          <p:cNvPr id="3" name="2 Marcador de contenido"/>
          <p:cNvSpPr>
            <a:spLocks noGrp="1"/>
          </p:cNvSpPr>
          <p:nvPr>
            <p:ph sz="half" idx="1"/>
          </p:nvPr>
        </p:nvSpPr>
        <p:spPr>
          <a:xfrm>
            <a:off x="609600" y="1079504"/>
            <a:ext cx="5384800" cy="5046663"/>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3 Marcador de contenido"/>
          <p:cNvSpPr>
            <a:spLocks noGrp="1"/>
          </p:cNvSpPr>
          <p:nvPr>
            <p:ph sz="half" idx="2"/>
          </p:nvPr>
        </p:nvSpPr>
        <p:spPr>
          <a:xfrm>
            <a:off x="6197600" y="1079504"/>
            <a:ext cx="5384800" cy="5046663"/>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4 Marcador de fecha">
            <a:extLst>
              <a:ext uri="{FF2B5EF4-FFF2-40B4-BE49-F238E27FC236}">
                <a16:creationId xmlns:a16="http://schemas.microsoft.com/office/drawing/2014/main" id="{59A41975-1330-4241-9299-5D976EE2C7FF}"/>
              </a:ext>
            </a:extLst>
          </p:cNvPr>
          <p:cNvSpPr>
            <a:spLocks noGrp="1"/>
          </p:cNvSpPr>
          <p:nvPr>
            <p:ph type="dt" sz="half" idx="10"/>
          </p:nvPr>
        </p:nvSpPr>
        <p:spPr/>
        <p:txBody>
          <a:bodyPr/>
          <a:lstStyle>
            <a:lvl1pPr defTabSz="456997">
              <a:defRPr dirty="0"/>
            </a:lvl1pPr>
          </a:lstStyle>
          <a:p>
            <a:pPr>
              <a:defRPr/>
            </a:pPr>
            <a:endParaRPr lang="en-US"/>
          </a:p>
        </p:txBody>
      </p:sp>
      <p:sp>
        <p:nvSpPr>
          <p:cNvPr id="6" name="5 Marcador de pie de página">
            <a:extLst>
              <a:ext uri="{FF2B5EF4-FFF2-40B4-BE49-F238E27FC236}">
                <a16:creationId xmlns:a16="http://schemas.microsoft.com/office/drawing/2014/main" id="{1952F119-3948-40D5-B670-0F4C222ED3A9}"/>
              </a:ext>
            </a:extLst>
          </p:cNvPr>
          <p:cNvSpPr>
            <a:spLocks noGrp="1"/>
          </p:cNvSpPr>
          <p:nvPr>
            <p:ph type="ftr" sz="quarter" idx="11"/>
          </p:nvPr>
        </p:nvSpPr>
        <p:spPr/>
        <p:txBody>
          <a:bodyPr/>
          <a:lstStyle>
            <a:lvl1pPr defTabSz="456997">
              <a:defRPr dirty="0"/>
            </a:lvl1pPr>
          </a:lstStyle>
          <a:p>
            <a:pPr>
              <a:defRPr/>
            </a:pPr>
            <a:r>
              <a:rPr lang="es-CL"/>
              <a:t>Cumplimiento Semanal - Mayo 2017, 15</a:t>
            </a:r>
            <a:endParaRPr lang="en-US"/>
          </a:p>
        </p:txBody>
      </p:sp>
      <p:sp>
        <p:nvSpPr>
          <p:cNvPr id="7" name="6 Marcador de número de diapositiva">
            <a:extLst>
              <a:ext uri="{FF2B5EF4-FFF2-40B4-BE49-F238E27FC236}">
                <a16:creationId xmlns:a16="http://schemas.microsoft.com/office/drawing/2014/main" id="{12B31E5D-807D-49D6-A0F3-9FE48F50677B}"/>
              </a:ext>
            </a:extLst>
          </p:cNvPr>
          <p:cNvSpPr>
            <a:spLocks noGrp="1"/>
          </p:cNvSpPr>
          <p:nvPr>
            <p:ph type="sldNum" sz="quarter" idx="12"/>
          </p:nvPr>
        </p:nvSpPr>
        <p:spPr/>
        <p:txBody>
          <a:bodyPr/>
          <a:lstStyle>
            <a:lvl1pPr defTabSz="456997">
              <a:defRPr/>
            </a:lvl1pPr>
          </a:lstStyle>
          <a:p>
            <a:pPr>
              <a:defRPr/>
            </a:pPr>
            <a:fld id="{C9D24430-7B5F-418C-94C0-AE0C4B560027}" type="slidenum">
              <a:rPr lang="en-US"/>
              <a:pPr>
                <a:defRPr/>
              </a:pPr>
              <a:t>‹Nº›</a:t>
            </a:fld>
            <a:endParaRPr lang="en-US" dirty="0"/>
          </a:p>
        </p:txBody>
      </p:sp>
    </p:spTree>
    <p:extLst>
      <p:ext uri="{BB962C8B-B14F-4D97-AF65-F5344CB8AC3E}">
        <p14:creationId xmlns:p14="http://schemas.microsoft.com/office/powerpoint/2010/main" val="17177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dirty="0"/>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6 Marcador de fecha">
            <a:extLst>
              <a:ext uri="{FF2B5EF4-FFF2-40B4-BE49-F238E27FC236}">
                <a16:creationId xmlns:a16="http://schemas.microsoft.com/office/drawing/2014/main" id="{E2CB8C17-9F0B-429C-9CF8-A5EA451B044A}"/>
              </a:ext>
            </a:extLst>
          </p:cNvPr>
          <p:cNvSpPr>
            <a:spLocks noGrp="1"/>
          </p:cNvSpPr>
          <p:nvPr>
            <p:ph type="dt" sz="half" idx="10"/>
          </p:nvPr>
        </p:nvSpPr>
        <p:spPr/>
        <p:txBody>
          <a:bodyPr/>
          <a:lstStyle>
            <a:lvl1pPr defTabSz="456997">
              <a:defRPr dirty="0"/>
            </a:lvl1pPr>
          </a:lstStyle>
          <a:p>
            <a:pPr>
              <a:defRPr/>
            </a:pPr>
            <a:endParaRPr lang="en-US"/>
          </a:p>
        </p:txBody>
      </p:sp>
      <p:sp>
        <p:nvSpPr>
          <p:cNvPr id="5" name="7 Marcador de pie de página">
            <a:extLst>
              <a:ext uri="{FF2B5EF4-FFF2-40B4-BE49-F238E27FC236}">
                <a16:creationId xmlns:a16="http://schemas.microsoft.com/office/drawing/2014/main" id="{BAF1067A-1FE1-4A00-9D56-A8824B5114F6}"/>
              </a:ext>
            </a:extLst>
          </p:cNvPr>
          <p:cNvSpPr>
            <a:spLocks noGrp="1"/>
          </p:cNvSpPr>
          <p:nvPr>
            <p:ph type="ftr" sz="quarter" idx="11"/>
          </p:nvPr>
        </p:nvSpPr>
        <p:spPr/>
        <p:txBody>
          <a:bodyPr/>
          <a:lstStyle>
            <a:lvl1pPr defTabSz="456997">
              <a:defRPr dirty="0"/>
            </a:lvl1pPr>
          </a:lstStyle>
          <a:p>
            <a:pPr>
              <a:defRPr/>
            </a:pPr>
            <a:r>
              <a:rPr lang="es-CL"/>
              <a:t>Cumplimiento Semanal - Mayo 2017, 15</a:t>
            </a:r>
            <a:endParaRPr lang="en-US"/>
          </a:p>
        </p:txBody>
      </p:sp>
      <p:sp>
        <p:nvSpPr>
          <p:cNvPr id="6" name="8 Marcador de número de diapositiva">
            <a:extLst>
              <a:ext uri="{FF2B5EF4-FFF2-40B4-BE49-F238E27FC236}">
                <a16:creationId xmlns:a16="http://schemas.microsoft.com/office/drawing/2014/main" id="{A2E5CCB8-3CC3-4D81-AE8E-2BC3BC7C6E04}"/>
              </a:ext>
            </a:extLst>
          </p:cNvPr>
          <p:cNvSpPr>
            <a:spLocks noGrp="1"/>
          </p:cNvSpPr>
          <p:nvPr>
            <p:ph type="sldNum" sz="quarter" idx="12"/>
          </p:nvPr>
        </p:nvSpPr>
        <p:spPr/>
        <p:txBody>
          <a:bodyPr/>
          <a:lstStyle>
            <a:lvl1pPr defTabSz="456997">
              <a:defRPr/>
            </a:lvl1pPr>
          </a:lstStyle>
          <a:p>
            <a:pPr>
              <a:defRPr/>
            </a:pPr>
            <a:fld id="{E51D97BE-AF76-40BB-8C4F-C888F2E949AC}" type="slidenum">
              <a:rPr lang="en-US"/>
              <a:pPr>
                <a:defRPr/>
              </a:pPr>
              <a:t>‹Nº›</a:t>
            </a:fld>
            <a:endParaRPr lang="en-US" dirty="0"/>
          </a:p>
        </p:txBody>
      </p:sp>
    </p:spTree>
    <p:extLst>
      <p:ext uri="{BB962C8B-B14F-4D97-AF65-F5344CB8AC3E}">
        <p14:creationId xmlns:p14="http://schemas.microsoft.com/office/powerpoint/2010/main" val="4289376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2 Marcador de texto"/>
          <p:cNvSpPr>
            <a:spLocks noGrp="1"/>
          </p:cNvSpPr>
          <p:nvPr>
            <p:ph type="body" idx="1"/>
          </p:nvPr>
        </p:nvSpPr>
        <p:spPr>
          <a:xfrm>
            <a:off x="609600" y="1039814"/>
            <a:ext cx="5386917" cy="639762"/>
          </a:xfrm>
          <a:solidFill>
            <a:srgbClr val="007A94"/>
          </a:solidFill>
          <a:ln>
            <a:solidFill>
              <a:srgbClr val="007A94"/>
            </a:solidFill>
          </a:ln>
        </p:spPr>
        <p:txBody>
          <a:bodyPr anchor="ctr">
            <a:noAutofit/>
          </a:bodyPr>
          <a:lstStyle>
            <a:lvl1pPr marL="0" indent="0" algn="ctr">
              <a:buNone/>
              <a:defRPr sz="1800" b="1">
                <a:solidFill>
                  <a:schemeClr val="bg1"/>
                </a:solidFill>
              </a:defRPr>
            </a:lvl1pPr>
            <a:lvl2pPr marL="456997" indent="0">
              <a:buNone/>
              <a:defRPr sz="2000" b="1"/>
            </a:lvl2pPr>
            <a:lvl3pPr marL="913995" indent="0">
              <a:buNone/>
              <a:defRPr sz="1800" b="1"/>
            </a:lvl3pPr>
            <a:lvl4pPr marL="1370993" indent="0">
              <a:buNone/>
              <a:defRPr sz="1600" b="1"/>
            </a:lvl4pPr>
            <a:lvl5pPr marL="1827990" indent="0">
              <a:buNone/>
              <a:defRPr sz="1600" b="1"/>
            </a:lvl5pPr>
            <a:lvl6pPr marL="2284988" indent="0">
              <a:buNone/>
              <a:defRPr sz="1600" b="1"/>
            </a:lvl6pPr>
            <a:lvl7pPr marL="2741987" indent="0">
              <a:buNone/>
              <a:defRPr sz="1600" b="1"/>
            </a:lvl7pPr>
            <a:lvl8pPr marL="3198984" indent="0">
              <a:buNone/>
              <a:defRPr sz="1600" b="1"/>
            </a:lvl8pPr>
            <a:lvl9pPr marL="3655982"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1844675"/>
            <a:ext cx="5386917"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4 Marcador de texto"/>
          <p:cNvSpPr>
            <a:spLocks noGrp="1"/>
          </p:cNvSpPr>
          <p:nvPr>
            <p:ph type="body" sz="quarter" idx="3"/>
          </p:nvPr>
        </p:nvSpPr>
        <p:spPr>
          <a:xfrm>
            <a:off x="6193373" y="1038228"/>
            <a:ext cx="5389033" cy="639762"/>
          </a:xfrm>
          <a:solidFill>
            <a:srgbClr val="007A94"/>
          </a:solidFill>
          <a:ln>
            <a:solidFill>
              <a:srgbClr val="007A94"/>
            </a:solidFill>
          </a:ln>
        </p:spPr>
        <p:txBody>
          <a:bodyPr anchor="ctr">
            <a:noAutofit/>
          </a:bodyPr>
          <a:lstStyle>
            <a:lvl1pPr marL="0" indent="0" algn="ctr">
              <a:buNone/>
              <a:defRPr sz="1800" b="1">
                <a:solidFill>
                  <a:schemeClr val="bg1"/>
                </a:solidFill>
              </a:defRPr>
            </a:lvl1pPr>
            <a:lvl2pPr marL="456997" indent="0">
              <a:buNone/>
              <a:defRPr sz="2000" b="1"/>
            </a:lvl2pPr>
            <a:lvl3pPr marL="913995" indent="0">
              <a:buNone/>
              <a:defRPr sz="1800" b="1"/>
            </a:lvl3pPr>
            <a:lvl4pPr marL="1370993" indent="0">
              <a:buNone/>
              <a:defRPr sz="1600" b="1"/>
            </a:lvl4pPr>
            <a:lvl5pPr marL="1827990" indent="0">
              <a:buNone/>
              <a:defRPr sz="1600" b="1"/>
            </a:lvl5pPr>
            <a:lvl6pPr marL="2284988" indent="0">
              <a:buNone/>
              <a:defRPr sz="1600" b="1"/>
            </a:lvl6pPr>
            <a:lvl7pPr marL="2741987" indent="0">
              <a:buNone/>
              <a:defRPr sz="1600" b="1"/>
            </a:lvl7pPr>
            <a:lvl8pPr marL="3198984" indent="0">
              <a:buNone/>
              <a:defRPr sz="1600" b="1"/>
            </a:lvl8pPr>
            <a:lvl9pPr marL="3655982"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73" y="1844675"/>
            <a:ext cx="5389033"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6 Marcador de fecha">
            <a:extLst>
              <a:ext uri="{FF2B5EF4-FFF2-40B4-BE49-F238E27FC236}">
                <a16:creationId xmlns:a16="http://schemas.microsoft.com/office/drawing/2014/main" id="{08DE8FB2-35E5-47D5-8C0D-9471422AF1F9}"/>
              </a:ext>
            </a:extLst>
          </p:cNvPr>
          <p:cNvSpPr>
            <a:spLocks noGrp="1"/>
          </p:cNvSpPr>
          <p:nvPr>
            <p:ph type="dt" sz="half" idx="10"/>
          </p:nvPr>
        </p:nvSpPr>
        <p:spPr/>
        <p:txBody>
          <a:bodyPr/>
          <a:lstStyle>
            <a:lvl1pPr defTabSz="456997">
              <a:defRPr dirty="0"/>
            </a:lvl1pPr>
          </a:lstStyle>
          <a:p>
            <a:pPr>
              <a:defRPr/>
            </a:pPr>
            <a:endParaRPr lang="en-US"/>
          </a:p>
        </p:txBody>
      </p:sp>
      <p:sp>
        <p:nvSpPr>
          <p:cNvPr id="8" name="7 Marcador de pie de página">
            <a:extLst>
              <a:ext uri="{FF2B5EF4-FFF2-40B4-BE49-F238E27FC236}">
                <a16:creationId xmlns:a16="http://schemas.microsoft.com/office/drawing/2014/main" id="{D3B763F1-EF36-4552-8513-28FAA2D680F9}"/>
              </a:ext>
            </a:extLst>
          </p:cNvPr>
          <p:cNvSpPr>
            <a:spLocks noGrp="1"/>
          </p:cNvSpPr>
          <p:nvPr>
            <p:ph type="ftr" sz="quarter" idx="11"/>
          </p:nvPr>
        </p:nvSpPr>
        <p:spPr/>
        <p:txBody>
          <a:bodyPr/>
          <a:lstStyle>
            <a:lvl1pPr defTabSz="456997">
              <a:defRPr dirty="0"/>
            </a:lvl1pPr>
          </a:lstStyle>
          <a:p>
            <a:pPr>
              <a:defRPr/>
            </a:pPr>
            <a:r>
              <a:rPr lang="es-CL"/>
              <a:t>Cumplimiento Semanal - Mayo 2017, 15</a:t>
            </a:r>
            <a:endParaRPr lang="en-US"/>
          </a:p>
        </p:txBody>
      </p:sp>
      <p:sp>
        <p:nvSpPr>
          <p:cNvPr id="9" name="8 Marcador de número de diapositiva">
            <a:extLst>
              <a:ext uri="{FF2B5EF4-FFF2-40B4-BE49-F238E27FC236}">
                <a16:creationId xmlns:a16="http://schemas.microsoft.com/office/drawing/2014/main" id="{0844C753-510F-4819-9B85-76598C31E66A}"/>
              </a:ext>
            </a:extLst>
          </p:cNvPr>
          <p:cNvSpPr>
            <a:spLocks noGrp="1"/>
          </p:cNvSpPr>
          <p:nvPr>
            <p:ph type="sldNum" sz="quarter" idx="12"/>
          </p:nvPr>
        </p:nvSpPr>
        <p:spPr/>
        <p:txBody>
          <a:bodyPr/>
          <a:lstStyle>
            <a:lvl1pPr defTabSz="456997">
              <a:defRPr/>
            </a:lvl1pPr>
          </a:lstStyle>
          <a:p>
            <a:pPr>
              <a:defRPr/>
            </a:pPr>
            <a:fld id="{0CF56ACD-E4D0-4C09-9050-235E7202D8F9}" type="slidenum">
              <a:rPr lang="en-US"/>
              <a:pPr>
                <a:defRPr/>
              </a:pPr>
              <a:t>‹Nº›</a:t>
            </a:fld>
            <a:endParaRPr lang="en-US" dirty="0"/>
          </a:p>
        </p:txBody>
      </p:sp>
    </p:spTree>
    <p:extLst>
      <p:ext uri="{BB962C8B-B14F-4D97-AF65-F5344CB8AC3E}">
        <p14:creationId xmlns:p14="http://schemas.microsoft.com/office/powerpoint/2010/main" val="4056643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dirty="0"/>
          </a:p>
        </p:txBody>
      </p:sp>
      <p:sp>
        <p:nvSpPr>
          <p:cNvPr id="3" name="2 Marcador de fecha">
            <a:extLst>
              <a:ext uri="{FF2B5EF4-FFF2-40B4-BE49-F238E27FC236}">
                <a16:creationId xmlns:a16="http://schemas.microsoft.com/office/drawing/2014/main" id="{65515102-F3F9-4613-96EE-F8518105D324}"/>
              </a:ext>
            </a:extLst>
          </p:cNvPr>
          <p:cNvSpPr>
            <a:spLocks noGrp="1"/>
          </p:cNvSpPr>
          <p:nvPr>
            <p:ph type="dt" sz="half" idx="10"/>
          </p:nvPr>
        </p:nvSpPr>
        <p:spPr/>
        <p:txBody>
          <a:bodyPr/>
          <a:lstStyle>
            <a:lvl1pPr defTabSz="456997">
              <a:defRPr dirty="0"/>
            </a:lvl1pPr>
          </a:lstStyle>
          <a:p>
            <a:pPr>
              <a:defRPr/>
            </a:pPr>
            <a:endParaRPr lang="en-US"/>
          </a:p>
        </p:txBody>
      </p:sp>
      <p:sp>
        <p:nvSpPr>
          <p:cNvPr id="4" name="3 Marcador de pie de página">
            <a:extLst>
              <a:ext uri="{FF2B5EF4-FFF2-40B4-BE49-F238E27FC236}">
                <a16:creationId xmlns:a16="http://schemas.microsoft.com/office/drawing/2014/main" id="{F7F02426-7278-4D93-BD05-E1A12E94459B}"/>
              </a:ext>
            </a:extLst>
          </p:cNvPr>
          <p:cNvSpPr>
            <a:spLocks noGrp="1"/>
          </p:cNvSpPr>
          <p:nvPr>
            <p:ph type="ftr" sz="quarter" idx="11"/>
          </p:nvPr>
        </p:nvSpPr>
        <p:spPr/>
        <p:txBody>
          <a:bodyPr/>
          <a:lstStyle>
            <a:lvl1pPr defTabSz="456997">
              <a:defRPr dirty="0"/>
            </a:lvl1pPr>
          </a:lstStyle>
          <a:p>
            <a:pPr>
              <a:defRPr/>
            </a:pPr>
            <a:r>
              <a:rPr lang="es-CL"/>
              <a:t>Cumplimiento Semanal - Mayo 2017, 15</a:t>
            </a:r>
            <a:endParaRPr lang="en-US"/>
          </a:p>
        </p:txBody>
      </p:sp>
      <p:sp>
        <p:nvSpPr>
          <p:cNvPr id="5" name="4 Marcador de número de diapositiva">
            <a:extLst>
              <a:ext uri="{FF2B5EF4-FFF2-40B4-BE49-F238E27FC236}">
                <a16:creationId xmlns:a16="http://schemas.microsoft.com/office/drawing/2014/main" id="{5D48232F-9F67-42C2-8974-DC8A19BC8BC2}"/>
              </a:ext>
            </a:extLst>
          </p:cNvPr>
          <p:cNvSpPr>
            <a:spLocks noGrp="1"/>
          </p:cNvSpPr>
          <p:nvPr>
            <p:ph type="sldNum" sz="quarter" idx="12"/>
          </p:nvPr>
        </p:nvSpPr>
        <p:spPr/>
        <p:txBody>
          <a:bodyPr/>
          <a:lstStyle>
            <a:lvl1pPr defTabSz="456997">
              <a:defRPr/>
            </a:lvl1pPr>
          </a:lstStyle>
          <a:p>
            <a:pPr>
              <a:defRPr/>
            </a:pPr>
            <a:fld id="{8792F085-C93D-41D6-96F2-3651D0925846}" type="slidenum">
              <a:rPr lang="en-US"/>
              <a:pPr>
                <a:defRPr/>
              </a:pPr>
              <a:t>‹Nº›</a:t>
            </a:fld>
            <a:endParaRPr lang="en-US" dirty="0"/>
          </a:p>
        </p:txBody>
      </p:sp>
    </p:spTree>
    <p:extLst>
      <p:ext uri="{BB962C8B-B14F-4D97-AF65-F5344CB8AC3E}">
        <p14:creationId xmlns:p14="http://schemas.microsoft.com/office/powerpoint/2010/main" val="2166329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766733" y="812804"/>
            <a:ext cx="6815667" cy="531336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3 Marcador de texto"/>
          <p:cNvSpPr>
            <a:spLocks noGrp="1"/>
          </p:cNvSpPr>
          <p:nvPr>
            <p:ph type="body" sz="half" idx="2"/>
          </p:nvPr>
        </p:nvSpPr>
        <p:spPr>
          <a:xfrm>
            <a:off x="609606" y="812804"/>
            <a:ext cx="4011084" cy="5313363"/>
          </a:xfrm>
        </p:spPr>
        <p:txBody>
          <a:bodyPr/>
          <a:lstStyle>
            <a:lvl1pPr marL="0" indent="0">
              <a:buNone/>
              <a:defRPr sz="1400"/>
            </a:lvl1pPr>
            <a:lvl2pPr marL="456997" indent="0">
              <a:buNone/>
              <a:defRPr sz="1200"/>
            </a:lvl2pPr>
            <a:lvl3pPr marL="913995" indent="0">
              <a:buNone/>
              <a:defRPr sz="1000"/>
            </a:lvl3pPr>
            <a:lvl4pPr marL="1370993" indent="0">
              <a:buNone/>
              <a:defRPr sz="900"/>
            </a:lvl4pPr>
            <a:lvl5pPr marL="1827990" indent="0">
              <a:buNone/>
              <a:defRPr sz="900"/>
            </a:lvl5pPr>
            <a:lvl6pPr marL="2284988" indent="0">
              <a:buNone/>
              <a:defRPr sz="900"/>
            </a:lvl6pPr>
            <a:lvl7pPr marL="2741987" indent="0">
              <a:buNone/>
              <a:defRPr sz="900"/>
            </a:lvl7pPr>
            <a:lvl8pPr marL="3198984" indent="0">
              <a:buNone/>
              <a:defRPr sz="900"/>
            </a:lvl8pPr>
            <a:lvl9pPr marL="3655982" indent="0">
              <a:buNone/>
              <a:defRPr sz="900"/>
            </a:lvl9pPr>
          </a:lstStyle>
          <a:p>
            <a:pPr lvl="0"/>
            <a:r>
              <a:rPr lang="es-ES"/>
              <a:t>Haga clic para modificar el estilo de texto del patrón</a:t>
            </a:r>
          </a:p>
        </p:txBody>
      </p:sp>
      <p:sp>
        <p:nvSpPr>
          <p:cNvPr id="8" name="1 Título"/>
          <p:cNvSpPr>
            <a:spLocks noGrp="1"/>
          </p:cNvSpPr>
          <p:nvPr>
            <p:ph type="title"/>
          </p:nvPr>
        </p:nvSpPr>
        <p:spPr>
          <a:xfrm>
            <a:off x="406400" y="101605"/>
            <a:ext cx="9436512" cy="455997"/>
          </a:xfrm>
        </p:spPr>
        <p:txBody>
          <a:bodyPr/>
          <a:lstStyle/>
          <a:p>
            <a:r>
              <a:rPr lang="es-ES"/>
              <a:t>Haga clic para modificar el estilo de título del patrón</a:t>
            </a:r>
            <a:endParaRPr lang="en-US" dirty="0"/>
          </a:p>
        </p:txBody>
      </p:sp>
      <p:sp>
        <p:nvSpPr>
          <p:cNvPr id="5" name="4 Marcador de fecha">
            <a:extLst>
              <a:ext uri="{FF2B5EF4-FFF2-40B4-BE49-F238E27FC236}">
                <a16:creationId xmlns:a16="http://schemas.microsoft.com/office/drawing/2014/main" id="{30E07331-318C-480F-8E6A-939FECE83BD7}"/>
              </a:ext>
            </a:extLst>
          </p:cNvPr>
          <p:cNvSpPr>
            <a:spLocks noGrp="1"/>
          </p:cNvSpPr>
          <p:nvPr>
            <p:ph type="dt" sz="half" idx="10"/>
          </p:nvPr>
        </p:nvSpPr>
        <p:spPr/>
        <p:txBody>
          <a:bodyPr/>
          <a:lstStyle>
            <a:lvl1pPr defTabSz="456997">
              <a:defRPr dirty="0"/>
            </a:lvl1pPr>
          </a:lstStyle>
          <a:p>
            <a:pPr>
              <a:defRPr/>
            </a:pPr>
            <a:endParaRPr lang="en-US"/>
          </a:p>
        </p:txBody>
      </p:sp>
      <p:sp>
        <p:nvSpPr>
          <p:cNvPr id="6" name="5 Marcador de pie de página">
            <a:extLst>
              <a:ext uri="{FF2B5EF4-FFF2-40B4-BE49-F238E27FC236}">
                <a16:creationId xmlns:a16="http://schemas.microsoft.com/office/drawing/2014/main" id="{23C2ECB9-CEAF-4A11-9D88-523F20DEABD0}"/>
              </a:ext>
            </a:extLst>
          </p:cNvPr>
          <p:cNvSpPr>
            <a:spLocks noGrp="1"/>
          </p:cNvSpPr>
          <p:nvPr>
            <p:ph type="ftr" sz="quarter" idx="11"/>
          </p:nvPr>
        </p:nvSpPr>
        <p:spPr/>
        <p:txBody>
          <a:bodyPr/>
          <a:lstStyle>
            <a:lvl1pPr defTabSz="456997">
              <a:defRPr dirty="0"/>
            </a:lvl1pPr>
          </a:lstStyle>
          <a:p>
            <a:pPr>
              <a:defRPr/>
            </a:pPr>
            <a:r>
              <a:rPr lang="es-CL"/>
              <a:t>Cumplimiento Semanal - Mayo 2017, 15</a:t>
            </a:r>
            <a:endParaRPr lang="en-US"/>
          </a:p>
        </p:txBody>
      </p:sp>
      <p:sp>
        <p:nvSpPr>
          <p:cNvPr id="7" name="6 Marcador de número de diapositiva">
            <a:extLst>
              <a:ext uri="{FF2B5EF4-FFF2-40B4-BE49-F238E27FC236}">
                <a16:creationId xmlns:a16="http://schemas.microsoft.com/office/drawing/2014/main" id="{154ED9C9-E7B2-476B-9C98-B97DD437DB64}"/>
              </a:ext>
            </a:extLst>
          </p:cNvPr>
          <p:cNvSpPr>
            <a:spLocks noGrp="1"/>
          </p:cNvSpPr>
          <p:nvPr>
            <p:ph type="sldNum" sz="quarter" idx="12"/>
          </p:nvPr>
        </p:nvSpPr>
        <p:spPr/>
        <p:txBody>
          <a:bodyPr/>
          <a:lstStyle>
            <a:lvl1pPr defTabSz="456997">
              <a:defRPr/>
            </a:lvl1pPr>
          </a:lstStyle>
          <a:p>
            <a:pPr>
              <a:defRPr/>
            </a:pPr>
            <a:fld id="{DBAF6352-69FC-49FC-ADC2-AA5F25CAEF0B}" type="slidenum">
              <a:rPr lang="en-US"/>
              <a:pPr>
                <a:defRPr/>
              </a:pPr>
              <a:t>‹Nº›</a:t>
            </a:fld>
            <a:endParaRPr lang="en-US" dirty="0"/>
          </a:p>
        </p:txBody>
      </p:sp>
    </p:spTree>
    <p:extLst>
      <p:ext uri="{BB962C8B-B14F-4D97-AF65-F5344CB8AC3E}">
        <p14:creationId xmlns:p14="http://schemas.microsoft.com/office/powerpoint/2010/main" val="47901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56232" y="1049875"/>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7062" indent="0">
              <a:buNone/>
              <a:defRPr sz="1800">
                <a:solidFill>
                  <a:schemeClr val="tx1">
                    <a:tint val="75000"/>
                  </a:schemeClr>
                </a:solidFill>
              </a:defRPr>
            </a:lvl2pPr>
            <a:lvl3pPr marL="914125" indent="0">
              <a:buNone/>
              <a:defRPr sz="1600">
                <a:solidFill>
                  <a:schemeClr val="tx1">
                    <a:tint val="75000"/>
                  </a:schemeClr>
                </a:solidFill>
              </a:defRPr>
            </a:lvl3pPr>
            <a:lvl4pPr marL="1371186" indent="0">
              <a:buNone/>
              <a:defRPr sz="1400">
                <a:solidFill>
                  <a:schemeClr val="tx1">
                    <a:tint val="75000"/>
                  </a:schemeClr>
                </a:solidFill>
              </a:defRPr>
            </a:lvl4pPr>
            <a:lvl5pPr marL="1828248" indent="0">
              <a:buNone/>
              <a:defRPr sz="1400">
                <a:solidFill>
                  <a:schemeClr val="tx1">
                    <a:tint val="75000"/>
                  </a:schemeClr>
                </a:solidFill>
              </a:defRPr>
            </a:lvl5pPr>
            <a:lvl6pPr marL="2285310" indent="0">
              <a:buNone/>
              <a:defRPr sz="1400">
                <a:solidFill>
                  <a:schemeClr val="tx1">
                    <a:tint val="75000"/>
                  </a:schemeClr>
                </a:solidFill>
              </a:defRPr>
            </a:lvl6pPr>
            <a:lvl7pPr marL="2742373" indent="0">
              <a:buNone/>
              <a:defRPr sz="1400">
                <a:solidFill>
                  <a:schemeClr val="tx1">
                    <a:tint val="75000"/>
                  </a:schemeClr>
                </a:solidFill>
              </a:defRPr>
            </a:lvl7pPr>
            <a:lvl8pPr marL="3199434" indent="0">
              <a:buNone/>
              <a:defRPr sz="1400">
                <a:solidFill>
                  <a:schemeClr val="tx1">
                    <a:tint val="75000"/>
                  </a:schemeClr>
                </a:solidFill>
              </a:defRPr>
            </a:lvl8pPr>
            <a:lvl9pPr marL="3656497" indent="0">
              <a:buNone/>
              <a:defRPr sz="1400">
                <a:solidFill>
                  <a:schemeClr val="tx1">
                    <a:tint val="75000"/>
                  </a:schemeClr>
                </a:solidFill>
              </a:defRPr>
            </a:lvl9pPr>
          </a:lstStyle>
          <a:p>
            <a:r>
              <a:rPr lang="es-ES" sz="2500"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2250022" y="1786479"/>
            <a:ext cx="9410700" cy="4597391"/>
          </a:xfrm>
        </p:spPr>
        <p:txBody>
          <a:bodyPr wrap="square" lIns="0" tIns="0" rIns="0" bIns="0" numCol="1" spcCol="269919">
            <a:normAutofit/>
          </a:bodyPr>
          <a:lstStyle>
            <a:lvl1pPr marL="0" indent="0" algn="just">
              <a:lnSpc>
                <a:spcPct val="100000"/>
              </a:lnSpc>
              <a:spcBef>
                <a:spcPts val="0"/>
              </a:spcBef>
              <a:spcAft>
                <a:spcPts val="600"/>
              </a:spcAft>
              <a:buNone/>
              <a:defRPr sz="1600">
                <a:solidFill>
                  <a:srgbClr val="3C3C3B"/>
                </a:solidFill>
              </a:defRPr>
            </a:lvl1pPr>
            <a:lvl2pPr marL="457062" indent="0">
              <a:buNone/>
              <a:defRPr sz="1300">
                <a:solidFill>
                  <a:srgbClr val="888B8D"/>
                </a:solidFill>
              </a:defRPr>
            </a:lvl2pPr>
            <a:lvl3pPr marL="914125" indent="0">
              <a:buNone/>
              <a:defRPr sz="1300">
                <a:solidFill>
                  <a:srgbClr val="888B8D"/>
                </a:solidFill>
              </a:defRPr>
            </a:lvl3pPr>
            <a:lvl4pPr marL="1371186" indent="0">
              <a:buNone/>
              <a:defRPr sz="1300">
                <a:solidFill>
                  <a:srgbClr val="888B8D"/>
                </a:solidFill>
              </a:defRPr>
            </a:lvl4pPr>
            <a:lvl5pPr marL="1828248" indent="0">
              <a:buNone/>
              <a:defRPr sz="1300">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pic>
        <p:nvPicPr>
          <p:cNvPr id="11" name="Picture 2" descr="C:\Users\espcdummer\Pictures\Logos\Logos Centinela\2014\Logo Centinela PPT 20140705.png">
            <a:extLst>
              <a:ext uri="{FF2B5EF4-FFF2-40B4-BE49-F238E27FC236}">
                <a16:creationId xmlns:a16="http://schemas.microsoft.com/office/drawing/2014/main" id="{F46468D6-200E-4CBE-A391-8EB5B8712E2F}"/>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394829" y="33570"/>
            <a:ext cx="1762664" cy="518997"/>
          </a:xfrm>
          <a:prstGeom prst="rect">
            <a:avLst/>
          </a:prstGeom>
          <a:noFill/>
          <a:extLst>
            <a:ext uri="{909E8E84-426E-40DD-AFC4-6F175D3DCCD1}">
              <a14:hiddenFill xmlns:a14="http://schemas.microsoft.com/office/drawing/2010/main">
                <a:solidFill>
                  <a:srgbClr val="FFFFFF"/>
                </a:solidFill>
              </a14:hiddenFill>
            </a:ext>
          </a:extLst>
        </p:spPr>
      </p:pic>
      <p:sp>
        <p:nvSpPr>
          <p:cNvPr id="12" name="Triángulo rectángulo 11">
            <a:extLst>
              <a:ext uri="{FF2B5EF4-FFF2-40B4-BE49-F238E27FC236}">
                <a16:creationId xmlns:a16="http://schemas.microsoft.com/office/drawing/2014/main" id="{E39802E5-C778-4F6A-9AAF-7607AD639117}"/>
              </a:ext>
            </a:extLst>
          </p:cNvPr>
          <p:cNvSpPr/>
          <p:nvPr userDrawn="1"/>
        </p:nvSpPr>
        <p:spPr>
          <a:xfrm flipH="1">
            <a:off x="11182525" y="5964571"/>
            <a:ext cx="1010284" cy="897529"/>
          </a:xfrm>
          <a:prstGeom prst="rtTriangle">
            <a:avLst/>
          </a:prstGeom>
          <a:solidFill>
            <a:srgbClr val="FF0000"/>
          </a:solidFill>
          <a:ln w="12700" cap="flat" cmpd="sng" algn="ctr">
            <a:noFill/>
            <a:prstDash val="solid"/>
            <a:miter lim="800000"/>
          </a:ln>
          <a:effectLst/>
        </p:spPr>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18" name="CuadroTexto 17">
            <a:extLst>
              <a:ext uri="{FF2B5EF4-FFF2-40B4-BE49-F238E27FC236}">
                <a16:creationId xmlns:a16="http://schemas.microsoft.com/office/drawing/2014/main" id="{0EDBE6C9-5AE3-46DF-A467-FC754F0DE423}"/>
              </a:ext>
            </a:extLst>
          </p:cNvPr>
          <p:cNvSpPr txBox="1"/>
          <p:nvPr userDrawn="1"/>
        </p:nvSpPr>
        <p:spPr>
          <a:xfrm rot="21445983">
            <a:off x="11527282" y="6424648"/>
            <a:ext cx="699083" cy="307777"/>
          </a:xfrm>
          <a:prstGeom prst="rect">
            <a:avLst/>
          </a:prstGeom>
          <a:noFill/>
        </p:spPr>
        <p:txBody>
          <a:bodyPr wrap="square" rtlCol="0">
            <a:spAutoFit/>
          </a:bodyPr>
          <a:lstStyle/>
          <a:p>
            <a:r>
              <a:rPr lang="es-ES" sz="1400" dirty="0"/>
              <a:t>Gestor</a:t>
            </a:r>
            <a:endParaRPr lang="es-CL" sz="1400" dirty="0"/>
          </a:p>
        </p:txBody>
      </p:sp>
    </p:spTree>
    <p:extLst>
      <p:ext uri="{BB962C8B-B14F-4D97-AF65-F5344CB8AC3E}">
        <p14:creationId xmlns:p14="http://schemas.microsoft.com/office/powerpoint/2010/main" val="34208427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11483010-C34A-45CF-AAAB-7AB6741263D6}"/>
              </a:ext>
            </a:extLst>
          </p:cNvPr>
          <p:cNvSpPr>
            <a:spLocks noGrp="1"/>
          </p:cNvSpPr>
          <p:nvPr>
            <p:ph type="dt" sz="half" idx="10"/>
          </p:nvPr>
        </p:nvSpPr>
        <p:spPr/>
        <p:txBody>
          <a:bodyPr/>
          <a:lstStyle>
            <a:lvl1pPr defTabSz="456997">
              <a:defRPr dirty="0"/>
            </a:lvl1pPr>
          </a:lstStyle>
          <a:p>
            <a:pPr>
              <a:defRPr/>
            </a:pPr>
            <a:endParaRPr lang="es-CL"/>
          </a:p>
        </p:txBody>
      </p:sp>
      <p:sp>
        <p:nvSpPr>
          <p:cNvPr id="3" name="Marcador de pie de página 4">
            <a:extLst>
              <a:ext uri="{FF2B5EF4-FFF2-40B4-BE49-F238E27FC236}">
                <a16:creationId xmlns:a16="http://schemas.microsoft.com/office/drawing/2014/main" id="{943B319B-1FAA-4C1F-B5F3-14A771BF9001}"/>
              </a:ext>
            </a:extLst>
          </p:cNvPr>
          <p:cNvSpPr>
            <a:spLocks noGrp="1"/>
          </p:cNvSpPr>
          <p:nvPr>
            <p:ph type="ftr" sz="quarter" idx="11"/>
          </p:nvPr>
        </p:nvSpPr>
        <p:spPr/>
        <p:txBody>
          <a:bodyPr/>
          <a:lstStyle>
            <a:lvl1pPr defTabSz="456997">
              <a:defRPr dirty="0"/>
            </a:lvl1pPr>
          </a:lstStyle>
          <a:p>
            <a:pPr>
              <a:defRPr/>
            </a:pPr>
            <a:r>
              <a:rPr lang="es-CL"/>
              <a:t>Cumplimiento Semanal - Mayo 2017, 15</a:t>
            </a:r>
          </a:p>
        </p:txBody>
      </p:sp>
      <p:sp>
        <p:nvSpPr>
          <p:cNvPr id="4" name="Marcador de número de diapositiva 5">
            <a:extLst>
              <a:ext uri="{FF2B5EF4-FFF2-40B4-BE49-F238E27FC236}">
                <a16:creationId xmlns:a16="http://schemas.microsoft.com/office/drawing/2014/main" id="{F731753C-1A1C-4D96-8CAA-D8DAD4E5E76A}"/>
              </a:ext>
            </a:extLst>
          </p:cNvPr>
          <p:cNvSpPr>
            <a:spLocks noGrp="1"/>
          </p:cNvSpPr>
          <p:nvPr>
            <p:ph type="sldNum" sz="quarter" idx="12"/>
          </p:nvPr>
        </p:nvSpPr>
        <p:spPr/>
        <p:txBody>
          <a:bodyPr/>
          <a:lstStyle>
            <a:lvl1pPr defTabSz="456997">
              <a:defRPr/>
            </a:lvl1pPr>
          </a:lstStyle>
          <a:p>
            <a:pPr>
              <a:defRPr/>
            </a:pPr>
            <a:fld id="{1E109E72-8D8D-4B2C-A63C-269C49C7C2FC}" type="slidenum">
              <a:rPr lang="es-CL"/>
              <a:pPr>
                <a:defRPr/>
              </a:pPr>
              <a:t>‹Nº›</a:t>
            </a:fld>
            <a:endParaRPr lang="es-CL" dirty="0"/>
          </a:p>
        </p:txBody>
      </p:sp>
    </p:spTree>
    <p:extLst>
      <p:ext uri="{BB962C8B-B14F-4D97-AF65-F5344CB8AC3E}">
        <p14:creationId xmlns:p14="http://schemas.microsoft.com/office/powerpoint/2010/main" val="12792868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6" name="CuadroTexto 30">
            <a:extLst>
              <a:ext uri="{FF2B5EF4-FFF2-40B4-BE49-F238E27FC236}">
                <a16:creationId xmlns:a16="http://schemas.microsoft.com/office/drawing/2014/main" id="{CA37EA60-19B9-408E-9FE4-92828717C0DC}"/>
              </a:ext>
            </a:extLst>
          </p:cNvPr>
          <p:cNvSpPr txBox="1">
            <a:spLocks noChangeArrowheads="1"/>
          </p:cNvSpPr>
          <p:nvPr userDrawn="1"/>
        </p:nvSpPr>
        <p:spPr bwMode="auto">
          <a:xfrm>
            <a:off x="4995335" y="3683001"/>
            <a:ext cx="184650" cy="36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0" tIns="45698" rIns="91400" bIns="45698">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5613" fontAlgn="base">
              <a:spcBef>
                <a:spcPct val="0"/>
              </a:spcBef>
              <a:spcAft>
                <a:spcPct val="0"/>
              </a:spcAft>
              <a:defRPr>
                <a:solidFill>
                  <a:schemeClr val="tx1"/>
                </a:solidFill>
                <a:latin typeface="Calibri" pitchFamily="34" charset="0"/>
              </a:defRPr>
            </a:lvl6pPr>
            <a:lvl7pPr marL="2971800" indent="-228600" defTabSz="455613" fontAlgn="base">
              <a:spcBef>
                <a:spcPct val="0"/>
              </a:spcBef>
              <a:spcAft>
                <a:spcPct val="0"/>
              </a:spcAft>
              <a:defRPr>
                <a:solidFill>
                  <a:schemeClr val="tx1"/>
                </a:solidFill>
                <a:latin typeface="Calibri" pitchFamily="34" charset="0"/>
              </a:defRPr>
            </a:lvl7pPr>
            <a:lvl8pPr marL="3429000" indent="-228600" defTabSz="455613" fontAlgn="base">
              <a:spcBef>
                <a:spcPct val="0"/>
              </a:spcBef>
              <a:spcAft>
                <a:spcPct val="0"/>
              </a:spcAft>
              <a:defRPr>
                <a:solidFill>
                  <a:schemeClr val="tx1"/>
                </a:solidFill>
                <a:latin typeface="Calibri" pitchFamily="34" charset="0"/>
              </a:defRPr>
            </a:lvl8pPr>
            <a:lvl9pPr marL="3886200" indent="-228600" defTabSz="455613" fontAlgn="base">
              <a:spcBef>
                <a:spcPct val="0"/>
              </a:spcBef>
              <a:spcAft>
                <a:spcPct val="0"/>
              </a:spcAft>
              <a:defRPr>
                <a:solidFill>
                  <a:schemeClr val="tx1"/>
                </a:solidFill>
                <a:latin typeface="Calibri" pitchFamily="34" charset="0"/>
              </a:defRPr>
            </a:lvl9pPr>
          </a:lstStyle>
          <a:p>
            <a:pPr defTabSz="455477" fontAlgn="base">
              <a:spcBef>
                <a:spcPct val="0"/>
              </a:spcBef>
              <a:spcAft>
                <a:spcPct val="0"/>
              </a:spcAft>
              <a:defRPr/>
            </a:pPr>
            <a:endParaRPr lang="es-CL" altLang="es-CL" sz="1800" dirty="0">
              <a:solidFill>
                <a:prstClr val="black"/>
              </a:solidFill>
              <a:cs typeface="Arial" charset="0"/>
            </a:endParaRPr>
          </a:p>
        </p:txBody>
      </p:sp>
      <p:pic>
        <p:nvPicPr>
          <p:cNvPr id="7" name="Imagen 14" descr="Trama_portada-05.png">
            <a:extLst>
              <a:ext uri="{FF2B5EF4-FFF2-40B4-BE49-F238E27FC236}">
                <a16:creationId xmlns:a16="http://schemas.microsoft.com/office/drawing/2014/main" id="{772F5C23-8DC4-4516-AA39-86A6A24983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344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Agrupar 15">
            <a:extLst>
              <a:ext uri="{FF2B5EF4-FFF2-40B4-BE49-F238E27FC236}">
                <a16:creationId xmlns:a16="http://schemas.microsoft.com/office/drawing/2014/main" id="{93FFC283-C55C-4BDC-AEC3-23BFDD226FAE}"/>
              </a:ext>
            </a:extLst>
          </p:cNvPr>
          <p:cNvGrpSpPr>
            <a:grpSpLocks/>
          </p:cNvGrpSpPr>
          <p:nvPr userDrawn="1"/>
        </p:nvGrpSpPr>
        <p:grpSpPr bwMode="auto">
          <a:xfrm>
            <a:off x="0" y="3424242"/>
            <a:ext cx="12192000" cy="179387"/>
            <a:chOff x="1443904" y="3985173"/>
            <a:chExt cx="7700096" cy="180000"/>
          </a:xfrm>
        </p:grpSpPr>
        <p:sp>
          <p:nvSpPr>
            <p:cNvPr id="9" name="Rectángulo 16">
              <a:extLst>
                <a:ext uri="{FF2B5EF4-FFF2-40B4-BE49-F238E27FC236}">
                  <a16:creationId xmlns:a16="http://schemas.microsoft.com/office/drawing/2014/main" id="{29C32078-BE50-4A04-A7ED-05504528950D}"/>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0" name="Rectángulo 17">
              <a:extLst>
                <a:ext uri="{FF2B5EF4-FFF2-40B4-BE49-F238E27FC236}">
                  <a16:creationId xmlns:a16="http://schemas.microsoft.com/office/drawing/2014/main" id="{E0F873A6-B64E-408A-92DB-E4F69B0BF036}"/>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1" name="Rectángulo 18">
              <a:extLst>
                <a:ext uri="{FF2B5EF4-FFF2-40B4-BE49-F238E27FC236}">
                  <a16:creationId xmlns:a16="http://schemas.microsoft.com/office/drawing/2014/main" id="{D3C598B3-4D8E-43A0-B413-18DB1B07F03B}"/>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2" name="Rectángulo 19">
              <a:extLst>
                <a:ext uri="{FF2B5EF4-FFF2-40B4-BE49-F238E27FC236}">
                  <a16:creationId xmlns:a16="http://schemas.microsoft.com/office/drawing/2014/main" id="{D5088D40-04A3-42E2-8419-EBB7359373BF}"/>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pic>
        <p:nvPicPr>
          <p:cNvPr id="13" name="Imagen 20">
            <a:extLst>
              <a:ext uri="{FF2B5EF4-FFF2-40B4-BE49-F238E27FC236}">
                <a16:creationId xmlns:a16="http://schemas.microsoft.com/office/drawing/2014/main" id="{72CA75A8-9F7C-4A70-8093-B416F7FA064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21505" y="5283202"/>
            <a:ext cx="4804833"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ítulo 13"/>
          <p:cNvSpPr>
            <a:spLocks noGrp="1"/>
          </p:cNvSpPr>
          <p:nvPr>
            <p:ph type="title"/>
          </p:nvPr>
        </p:nvSpPr>
        <p:spPr>
          <a:xfrm>
            <a:off x="609601" y="4177002"/>
            <a:ext cx="10972800" cy="1143000"/>
          </a:xfrm>
        </p:spPr>
        <p:txBody>
          <a:bodyPr lIns="0" tIns="0" rIns="0" bIns="0" anchor="t">
            <a:noAutofit/>
          </a:bodyPr>
          <a:lstStyle>
            <a:lvl1pPr algn="l">
              <a:lnSpc>
                <a:spcPct val="90000"/>
              </a:lnSpc>
              <a:defRPr sz="3600">
                <a:solidFill>
                  <a:schemeClr val="accent3"/>
                </a:solidFill>
                <a:latin typeface="+mj-lt"/>
                <a:cs typeface="Calibri"/>
              </a:defRPr>
            </a:lvl1pPr>
          </a:lstStyle>
          <a:p>
            <a:r>
              <a:rPr lang="es-ES"/>
              <a:t>Haga clic para modificar el estilo de título del patrón</a:t>
            </a:r>
            <a:endParaRPr lang="es-ES_tradnl" dirty="0"/>
          </a:p>
        </p:txBody>
      </p:sp>
      <p:sp>
        <p:nvSpPr>
          <p:cNvPr id="22" name="Marcador de texto 21"/>
          <p:cNvSpPr>
            <a:spLocks noGrp="1"/>
          </p:cNvSpPr>
          <p:nvPr>
            <p:ph type="body" sz="quarter" idx="10"/>
          </p:nvPr>
        </p:nvSpPr>
        <p:spPr>
          <a:xfrm>
            <a:off x="609606" y="5725057"/>
            <a:ext cx="5086351" cy="212400"/>
          </a:xfrm>
        </p:spPr>
        <p:txBody>
          <a:bodyPr lIns="0" tIns="0" rIns="0" bIns="0" anchor="ctr">
            <a:noAutofit/>
          </a:bodyPr>
          <a:lstStyle>
            <a:lvl1pPr marL="0" indent="0" rtl="0">
              <a:spcBef>
                <a:spcPts val="0"/>
              </a:spcBef>
              <a:buNone/>
              <a:defRPr sz="1800">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lvl="0"/>
            <a:r>
              <a:rPr lang="es-ES"/>
              <a:t>Haga clic para modificar el estilo de texto del patrón</a:t>
            </a:r>
          </a:p>
        </p:txBody>
      </p:sp>
      <p:sp>
        <p:nvSpPr>
          <p:cNvPr id="25" name="Marcador de texto 21"/>
          <p:cNvSpPr>
            <a:spLocks noGrp="1"/>
          </p:cNvSpPr>
          <p:nvPr>
            <p:ph type="body" sz="quarter" idx="11"/>
          </p:nvPr>
        </p:nvSpPr>
        <p:spPr>
          <a:xfrm>
            <a:off x="609606" y="5958947"/>
            <a:ext cx="5086351" cy="212400"/>
          </a:xfrm>
        </p:spPr>
        <p:txBody>
          <a:bodyPr lIns="0" tIns="0" rIns="0" bIns="0" anchor="ctr">
            <a:noAutofit/>
          </a:bodyPr>
          <a:lstStyle>
            <a:lvl1pPr marL="0" indent="0" rtl="0">
              <a:buNone/>
              <a:defRPr sz="1800" cap="all">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lvl="0"/>
            <a:r>
              <a:rPr lang="es-ES"/>
              <a:t>Haga clic para modificar el estilo de texto del patrón</a:t>
            </a:r>
          </a:p>
        </p:txBody>
      </p:sp>
      <p:sp>
        <p:nvSpPr>
          <p:cNvPr id="27" name="Marcador de texto 21"/>
          <p:cNvSpPr>
            <a:spLocks noGrp="1"/>
          </p:cNvSpPr>
          <p:nvPr>
            <p:ph type="body" sz="quarter" idx="12"/>
          </p:nvPr>
        </p:nvSpPr>
        <p:spPr>
          <a:xfrm>
            <a:off x="609606" y="6197600"/>
            <a:ext cx="5086351" cy="212400"/>
          </a:xfrm>
        </p:spPr>
        <p:txBody>
          <a:bodyPr lIns="0" tIns="0" rIns="0" bIns="0" anchor="ctr">
            <a:noAutofit/>
          </a:bodyPr>
          <a:lstStyle>
            <a:lvl1pPr marL="0" indent="0" rtl="0">
              <a:buNone/>
              <a:defRPr sz="1400">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lvl="0"/>
            <a:r>
              <a:rPr lang="es-ES"/>
              <a:t>Haga clic para modificar el estilo de texto del patrón</a:t>
            </a:r>
          </a:p>
        </p:txBody>
      </p:sp>
    </p:spTree>
    <p:extLst>
      <p:ext uri="{BB962C8B-B14F-4D97-AF65-F5344CB8AC3E}">
        <p14:creationId xmlns:p14="http://schemas.microsoft.com/office/powerpoint/2010/main" val="1046628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Rectángulo 13">
            <a:extLst>
              <a:ext uri="{FF2B5EF4-FFF2-40B4-BE49-F238E27FC236}">
                <a16:creationId xmlns:a16="http://schemas.microsoft.com/office/drawing/2014/main" id="{2B8856F0-8FFB-46FF-8892-C56C93A9C502}"/>
              </a:ext>
            </a:extLst>
          </p:cNvPr>
          <p:cNvSpPr/>
          <p:nvPr userDrawn="1"/>
        </p:nvSpPr>
        <p:spPr>
          <a:xfrm>
            <a:off x="1926167" y="3238500"/>
            <a:ext cx="10284884" cy="19939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00" tIns="45698" rIns="91400" bIns="45698" anchor="ctr"/>
          <a:lstStyle/>
          <a:p>
            <a:pPr algn="ctr" defTabSz="456997">
              <a:defRPr/>
            </a:pPr>
            <a:endParaRPr lang="es-ES_tradnl" sz="1800" dirty="0">
              <a:solidFill>
                <a:prstClr val="white"/>
              </a:solidFill>
            </a:endParaRPr>
          </a:p>
        </p:txBody>
      </p:sp>
      <p:grpSp>
        <p:nvGrpSpPr>
          <p:cNvPr id="4" name="Agrupar 14">
            <a:extLst>
              <a:ext uri="{FF2B5EF4-FFF2-40B4-BE49-F238E27FC236}">
                <a16:creationId xmlns:a16="http://schemas.microsoft.com/office/drawing/2014/main" id="{F22C2DFB-B550-4EFC-8901-4055C4575460}"/>
              </a:ext>
            </a:extLst>
          </p:cNvPr>
          <p:cNvGrpSpPr>
            <a:grpSpLocks/>
          </p:cNvGrpSpPr>
          <p:nvPr userDrawn="1"/>
        </p:nvGrpSpPr>
        <p:grpSpPr bwMode="auto">
          <a:xfrm>
            <a:off x="1926172" y="3057526"/>
            <a:ext cx="10265833" cy="180975"/>
            <a:chOff x="1443904" y="3985173"/>
            <a:chExt cx="7700096" cy="180000"/>
          </a:xfrm>
        </p:grpSpPr>
        <p:sp>
          <p:nvSpPr>
            <p:cNvPr id="5" name="Rectángulo 15">
              <a:extLst>
                <a:ext uri="{FF2B5EF4-FFF2-40B4-BE49-F238E27FC236}">
                  <a16:creationId xmlns:a16="http://schemas.microsoft.com/office/drawing/2014/main" id="{E5054DCC-6FDE-49E3-9993-AD2AEA511CF7}"/>
                </a:ext>
              </a:extLst>
            </p:cNvPr>
            <p:cNvSpPr/>
            <p:nvPr userDrawn="1"/>
          </p:nvSpPr>
          <p:spPr>
            <a:xfrm>
              <a:off x="1443904" y="3985173"/>
              <a:ext cx="1925818"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6" name="Rectángulo 16">
              <a:extLst>
                <a:ext uri="{FF2B5EF4-FFF2-40B4-BE49-F238E27FC236}">
                  <a16:creationId xmlns:a16="http://schemas.microsoft.com/office/drawing/2014/main" id="{8ADB4B91-A402-4389-8E39-5C0BB3792D9F}"/>
                </a:ext>
              </a:extLst>
            </p:cNvPr>
            <p:cNvSpPr/>
            <p:nvPr userDrawn="1"/>
          </p:nvSpPr>
          <p:spPr>
            <a:xfrm>
              <a:off x="3369722" y="3985173"/>
              <a:ext cx="1925817"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7" name="Rectángulo 17">
              <a:extLst>
                <a:ext uri="{FF2B5EF4-FFF2-40B4-BE49-F238E27FC236}">
                  <a16:creationId xmlns:a16="http://schemas.microsoft.com/office/drawing/2014/main" id="{5E9D3A20-0B99-4E15-AF47-89C02BD231C9}"/>
                </a:ext>
              </a:extLst>
            </p:cNvPr>
            <p:cNvSpPr/>
            <p:nvPr userDrawn="1"/>
          </p:nvSpPr>
          <p:spPr>
            <a:xfrm>
              <a:off x="5295540" y="3985173"/>
              <a:ext cx="1925818"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8" name="Rectángulo 18">
              <a:extLst>
                <a:ext uri="{FF2B5EF4-FFF2-40B4-BE49-F238E27FC236}">
                  <a16:creationId xmlns:a16="http://schemas.microsoft.com/office/drawing/2014/main" id="{6C5CA353-6102-4C36-A9C2-AC78334788CD}"/>
                </a:ext>
              </a:extLst>
            </p:cNvPr>
            <p:cNvSpPr/>
            <p:nvPr userDrawn="1"/>
          </p:nvSpPr>
          <p:spPr>
            <a:xfrm>
              <a:off x="7218183" y="3985173"/>
              <a:ext cx="1925817"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pic>
        <p:nvPicPr>
          <p:cNvPr id="9" name="Imagen 6">
            <a:extLst>
              <a:ext uri="{FF2B5EF4-FFF2-40B4-BE49-F238E27FC236}">
                <a16:creationId xmlns:a16="http://schemas.microsoft.com/office/drawing/2014/main" id="{68578ABF-2875-432B-8E85-434CAA9F8B6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0" y="41276"/>
            <a:ext cx="3371851"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a:xfrm>
            <a:off x="2506130" y="4056016"/>
            <a:ext cx="9319691" cy="1143000"/>
          </a:xfrm>
        </p:spPr>
        <p:txBody>
          <a:bodyPr lIns="0" tIns="0" rIns="0" bIns="0" anchor="t">
            <a:noAutofit/>
          </a:bodyPr>
          <a:lstStyle>
            <a:lvl1pPr algn="l">
              <a:lnSpc>
                <a:spcPct val="80000"/>
              </a:lnSpc>
              <a:defRPr sz="3400" b="0" i="0" baseline="0">
                <a:solidFill>
                  <a:schemeClr val="accent3"/>
                </a:solidFill>
              </a:defRPr>
            </a:lvl1pPr>
          </a:lstStyle>
          <a:p>
            <a:r>
              <a:rPr lang="es-ES"/>
              <a:t>Haga clic para modificar el estilo de título del patrón</a:t>
            </a:r>
            <a:endParaRPr lang="es-ES" dirty="0"/>
          </a:p>
        </p:txBody>
      </p:sp>
    </p:spTree>
    <p:extLst>
      <p:ext uri="{BB962C8B-B14F-4D97-AF65-F5344CB8AC3E}">
        <p14:creationId xmlns:p14="http://schemas.microsoft.com/office/powerpoint/2010/main" val="24697709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7" name="Imagen 11">
            <a:extLst>
              <a:ext uri="{FF2B5EF4-FFF2-40B4-BE49-F238E27FC236}">
                <a16:creationId xmlns:a16="http://schemas.microsoft.com/office/drawing/2014/main" id="{4D74CA67-4BBF-478B-BD51-97179D3456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75333" y="52392"/>
            <a:ext cx="2025651"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Agrupar 16">
            <a:extLst>
              <a:ext uri="{FF2B5EF4-FFF2-40B4-BE49-F238E27FC236}">
                <a16:creationId xmlns:a16="http://schemas.microsoft.com/office/drawing/2014/main" id="{03DF5D42-7992-4273-9D30-51EE87BBD7AB}"/>
              </a:ext>
            </a:extLst>
          </p:cNvPr>
          <p:cNvGrpSpPr>
            <a:grpSpLocks/>
          </p:cNvGrpSpPr>
          <p:nvPr userDrawn="1"/>
        </p:nvGrpSpPr>
        <p:grpSpPr bwMode="auto">
          <a:xfrm>
            <a:off x="0" y="595317"/>
            <a:ext cx="12192000" cy="90487"/>
            <a:chOff x="1443904" y="3985173"/>
            <a:chExt cx="7700096" cy="180000"/>
          </a:xfrm>
        </p:grpSpPr>
        <p:sp>
          <p:nvSpPr>
            <p:cNvPr id="9" name="Rectángulo 17">
              <a:extLst>
                <a:ext uri="{FF2B5EF4-FFF2-40B4-BE49-F238E27FC236}">
                  <a16:creationId xmlns:a16="http://schemas.microsoft.com/office/drawing/2014/main" id="{DC1BD4F2-E918-41C4-83ED-3399FCD21217}"/>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0" name="Rectángulo 18">
              <a:extLst>
                <a:ext uri="{FF2B5EF4-FFF2-40B4-BE49-F238E27FC236}">
                  <a16:creationId xmlns:a16="http://schemas.microsoft.com/office/drawing/2014/main" id="{E17C3107-C8A7-4731-9CE6-DB396B51BA7A}"/>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1" name="Rectángulo 19">
              <a:extLst>
                <a:ext uri="{FF2B5EF4-FFF2-40B4-BE49-F238E27FC236}">
                  <a16:creationId xmlns:a16="http://schemas.microsoft.com/office/drawing/2014/main" id="{F587C653-1AF2-41B8-845D-9B3490FB1929}"/>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2" name="Rectángulo 20">
              <a:extLst>
                <a:ext uri="{FF2B5EF4-FFF2-40B4-BE49-F238E27FC236}">
                  <a16:creationId xmlns:a16="http://schemas.microsoft.com/office/drawing/2014/main" id="{06B53205-A801-4227-B232-DE2E0D5F6F57}"/>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sp>
        <p:nvSpPr>
          <p:cNvPr id="22" name="Marcador de texto 2"/>
          <p:cNvSpPr>
            <a:spLocks noGrp="1"/>
          </p:cNvSpPr>
          <p:nvPr>
            <p:ph type="body" idx="1"/>
          </p:nvPr>
        </p:nvSpPr>
        <p:spPr>
          <a:xfrm>
            <a:off x="2256232" y="1083741"/>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6997" indent="0">
              <a:buNone/>
              <a:defRPr sz="1800">
                <a:solidFill>
                  <a:schemeClr val="tx1">
                    <a:tint val="75000"/>
                  </a:schemeClr>
                </a:solidFill>
              </a:defRPr>
            </a:lvl2pPr>
            <a:lvl3pPr marL="913995" indent="0">
              <a:buNone/>
              <a:defRPr sz="1600">
                <a:solidFill>
                  <a:schemeClr val="tx1">
                    <a:tint val="75000"/>
                  </a:schemeClr>
                </a:solidFill>
              </a:defRPr>
            </a:lvl3pPr>
            <a:lvl4pPr marL="1370993" indent="0">
              <a:buNone/>
              <a:defRPr sz="1400">
                <a:solidFill>
                  <a:schemeClr val="tx1">
                    <a:tint val="75000"/>
                  </a:schemeClr>
                </a:solidFill>
              </a:defRPr>
            </a:lvl4pPr>
            <a:lvl5pPr marL="1827990" indent="0">
              <a:buNone/>
              <a:defRPr sz="1400">
                <a:solidFill>
                  <a:schemeClr val="tx1">
                    <a:tint val="75000"/>
                  </a:schemeClr>
                </a:solidFill>
              </a:defRPr>
            </a:lvl5pPr>
            <a:lvl6pPr marL="2284988" indent="0">
              <a:buNone/>
              <a:defRPr sz="1400">
                <a:solidFill>
                  <a:schemeClr val="tx1">
                    <a:tint val="75000"/>
                  </a:schemeClr>
                </a:solidFill>
              </a:defRPr>
            </a:lvl6pPr>
            <a:lvl7pPr marL="2741987" indent="0">
              <a:buNone/>
              <a:defRPr sz="1400">
                <a:solidFill>
                  <a:schemeClr val="tx1">
                    <a:tint val="75000"/>
                  </a:schemeClr>
                </a:solidFill>
              </a:defRPr>
            </a:lvl7pPr>
            <a:lvl8pPr marL="3198984" indent="0">
              <a:buNone/>
              <a:defRPr sz="1400">
                <a:solidFill>
                  <a:schemeClr val="tx1">
                    <a:tint val="75000"/>
                  </a:schemeClr>
                </a:solidFill>
              </a:defRPr>
            </a:lvl8pPr>
            <a:lvl9pPr marL="3655982" indent="0">
              <a:buNone/>
              <a:defRPr sz="1400">
                <a:solidFill>
                  <a:schemeClr val="tx1">
                    <a:tint val="75000"/>
                  </a:schemeClr>
                </a:solidFill>
              </a:defRPr>
            </a:lvl9pPr>
          </a:lstStyle>
          <a:p>
            <a:pPr lvl="0"/>
            <a:r>
              <a:rPr lang="es-ES"/>
              <a:t>Haga clic para modificar el estilo de texto del patrón</a:t>
            </a:r>
          </a:p>
        </p:txBody>
      </p:sp>
      <p:sp>
        <p:nvSpPr>
          <p:cNvPr id="25" name="Marcador de texto 24"/>
          <p:cNvSpPr>
            <a:spLocks noGrp="1"/>
          </p:cNvSpPr>
          <p:nvPr>
            <p:ph type="body" sz="quarter" idx="10"/>
          </p:nvPr>
        </p:nvSpPr>
        <p:spPr>
          <a:xfrm>
            <a:off x="736606" y="939813"/>
            <a:ext cx="1317977" cy="880533"/>
          </a:xfrm>
        </p:spPr>
        <p:txBody>
          <a:bodyPr wrap="none" tIns="0" rIns="0" bIns="0" anchor="b">
            <a:noAutofit/>
          </a:bodyPr>
          <a:lstStyle>
            <a:lvl1pPr marL="0" indent="0" algn="r">
              <a:spcBef>
                <a:spcPts val="0"/>
              </a:spcBef>
              <a:buNone/>
              <a:defRPr sz="8000" b="0">
                <a:solidFill>
                  <a:srgbClr val="00778B"/>
                </a:solidFill>
              </a:defRPr>
            </a:lvl1pPr>
          </a:lstStyle>
          <a:p>
            <a:pPr lvl="0"/>
            <a:r>
              <a:rPr lang="es-ES"/>
              <a:t>Haga clic para modificar el estilo de texto del patrón</a:t>
            </a:r>
          </a:p>
        </p:txBody>
      </p:sp>
      <p:sp>
        <p:nvSpPr>
          <p:cNvPr id="29" name="Marcador de texto 28"/>
          <p:cNvSpPr>
            <a:spLocks noGrp="1"/>
          </p:cNvSpPr>
          <p:nvPr>
            <p:ph type="body" sz="quarter" idx="11"/>
          </p:nvPr>
        </p:nvSpPr>
        <p:spPr>
          <a:xfrm>
            <a:off x="2250023" y="1888076"/>
            <a:ext cx="9410700" cy="2108192"/>
          </a:xfrm>
        </p:spPr>
        <p:txBody>
          <a:bodyPr lIns="0" tIns="0" rIns="0" bIns="0" spcCol="179920">
            <a:noAutofit/>
          </a:bodyPr>
          <a:lstStyle>
            <a:lvl1pPr marL="0" marR="0" indent="0" algn="just" defTabSz="456997" rtl="0" eaLnBrk="1" fontAlgn="auto" latinLnBrk="0" hangingPunct="1">
              <a:lnSpc>
                <a:spcPct val="100000"/>
              </a:lnSpc>
              <a:spcBef>
                <a:spcPts val="0"/>
              </a:spcBef>
              <a:spcAft>
                <a:spcPts val="600"/>
              </a:spcAft>
              <a:buClrTx/>
              <a:buSzTx/>
              <a:buFont typeface="Arial"/>
              <a:buNone/>
              <a:tabLst/>
              <a:defRPr sz="1600" baseline="0">
                <a:solidFill>
                  <a:schemeClr val="accent5"/>
                </a:solidFill>
              </a:defRPr>
            </a:lvl1pPr>
            <a:lvl2pPr marL="456997" indent="0">
              <a:buNone/>
              <a:defRPr sz="1300">
                <a:solidFill>
                  <a:srgbClr val="888B8D"/>
                </a:solidFill>
              </a:defRPr>
            </a:lvl2pPr>
            <a:lvl3pPr marL="913995" indent="0">
              <a:buNone/>
              <a:defRPr sz="1300">
                <a:solidFill>
                  <a:srgbClr val="888B8D"/>
                </a:solidFill>
              </a:defRPr>
            </a:lvl3pPr>
            <a:lvl4pPr marL="1370993" indent="0">
              <a:buNone/>
              <a:defRPr sz="1300">
                <a:solidFill>
                  <a:srgbClr val="888B8D"/>
                </a:solidFill>
              </a:defRPr>
            </a:lvl4pPr>
            <a:lvl5pPr marL="1827990" indent="0">
              <a:buNone/>
              <a:defRPr sz="1300">
                <a:solidFill>
                  <a:srgbClr val="888B8D"/>
                </a:solidFill>
              </a:defRPr>
            </a:lvl5pPr>
          </a:lstStyle>
          <a:p>
            <a:pPr lvl="0"/>
            <a:r>
              <a:rPr lang="es-ES"/>
              <a:t>Haga clic para modificar el estilo de texto del patrón</a:t>
            </a:r>
          </a:p>
        </p:txBody>
      </p:sp>
      <p:sp>
        <p:nvSpPr>
          <p:cNvPr id="6" name="Marcador de posición de imagen 5"/>
          <p:cNvSpPr>
            <a:spLocks noGrp="1"/>
          </p:cNvSpPr>
          <p:nvPr>
            <p:ph type="pic" sz="quarter" idx="13"/>
          </p:nvPr>
        </p:nvSpPr>
        <p:spPr>
          <a:xfrm>
            <a:off x="2250022" y="4148138"/>
            <a:ext cx="9941983" cy="2709862"/>
          </a:xfrm>
          <a:noFill/>
          <a:ln>
            <a:noFill/>
          </a:ln>
        </p:spPr>
        <p:txBody>
          <a:bodyPr rtlCol="0">
            <a:normAutofit/>
          </a:bodyPr>
          <a:lstStyle>
            <a:lvl1pPr>
              <a:defRPr>
                <a:solidFill>
                  <a:schemeClr val="accent5"/>
                </a:solidFill>
              </a:defRPr>
            </a:lvl1pPr>
          </a:lstStyle>
          <a:p>
            <a:pPr lvl="0"/>
            <a:endParaRPr lang="es-ES" noProof="0" dirty="0"/>
          </a:p>
        </p:txBody>
      </p:sp>
    </p:spTree>
    <p:extLst>
      <p:ext uri="{BB962C8B-B14F-4D97-AF65-F5344CB8AC3E}">
        <p14:creationId xmlns:p14="http://schemas.microsoft.com/office/powerpoint/2010/main" val="29678029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pic>
        <p:nvPicPr>
          <p:cNvPr id="4" name="Imagen 10">
            <a:extLst>
              <a:ext uri="{FF2B5EF4-FFF2-40B4-BE49-F238E27FC236}">
                <a16:creationId xmlns:a16="http://schemas.microsoft.com/office/drawing/2014/main" id="{C99891F0-957B-4B63-8732-456AEE76469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75333" y="52392"/>
            <a:ext cx="2025651"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Agrupar 12">
            <a:extLst>
              <a:ext uri="{FF2B5EF4-FFF2-40B4-BE49-F238E27FC236}">
                <a16:creationId xmlns:a16="http://schemas.microsoft.com/office/drawing/2014/main" id="{063B3B77-0F07-4174-A506-13EDC3C0C56D}"/>
              </a:ext>
            </a:extLst>
          </p:cNvPr>
          <p:cNvGrpSpPr>
            <a:grpSpLocks/>
          </p:cNvGrpSpPr>
          <p:nvPr userDrawn="1"/>
        </p:nvGrpSpPr>
        <p:grpSpPr bwMode="auto">
          <a:xfrm>
            <a:off x="0" y="595317"/>
            <a:ext cx="12192000" cy="90487"/>
            <a:chOff x="1443904" y="3985173"/>
            <a:chExt cx="7700096" cy="180000"/>
          </a:xfrm>
        </p:grpSpPr>
        <p:sp>
          <p:nvSpPr>
            <p:cNvPr id="6" name="Rectángulo 13">
              <a:extLst>
                <a:ext uri="{FF2B5EF4-FFF2-40B4-BE49-F238E27FC236}">
                  <a16:creationId xmlns:a16="http://schemas.microsoft.com/office/drawing/2014/main" id="{1CEB1F1A-93CC-4A56-BDB6-B3293E9BD42D}"/>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7" name="Rectángulo 14">
              <a:extLst>
                <a:ext uri="{FF2B5EF4-FFF2-40B4-BE49-F238E27FC236}">
                  <a16:creationId xmlns:a16="http://schemas.microsoft.com/office/drawing/2014/main" id="{90F3EB4B-4C50-4A86-9DBB-27131B530FE6}"/>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8" name="Rectángulo 15">
              <a:extLst>
                <a:ext uri="{FF2B5EF4-FFF2-40B4-BE49-F238E27FC236}">
                  <a16:creationId xmlns:a16="http://schemas.microsoft.com/office/drawing/2014/main" id="{31D6BEDC-D957-41E5-8C04-1FB2CC9779A1}"/>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9" name="Rectángulo 16">
              <a:extLst>
                <a:ext uri="{FF2B5EF4-FFF2-40B4-BE49-F238E27FC236}">
                  <a16:creationId xmlns:a16="http://schemas.microsoft.com/office/drawing/2014/main" id="{ACC68C8D-5CA1-4521-99CE-8C76A19D6858}"/>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sp>
        <p:nvSpPr>
          <p:cNvPr id="22" name="Marcador de texto 2"/>
          <p:cNvSpPr>
            <a:spLocks noGrp="1"/>
          </p:cNvSpPr>
          <p:nvPr>
            <p:ph type="body" idx="1"/>
          </p:nvPr>
        </p:nvSpPr>
        <p:spPr>
          <a:xfrm>
            <a:off x="2256232" y="1049875"/>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6997" indent="0">
              <a:buNone/>
              <a:defRPr sz="1800">
                <a:solidFill>
                  <a:schemeClr val="tx1">
                    <a:tint val="75000"/>
                  </a:schemeClr>
                </a:solidFill>
              </a:defRPr>
            </a:lvl2pPr>
            <a:lvl3pPr marL="913995" indent="0">
              <a:buNone/>
              <a:defRPr sz="1600">
                <a:solidFill>
                  <a:schemeClr val="tx1">
                    <a:tint val="75000"/>
                  </a:schemeClr>
                </a:solidFill>
              </a:defRPr>
            </a:lvl3pPr>
            <a:lvl4pPr marL="1370993" indent="0">
              <a:buNone/>
              <a:defRPr sz="1400">
                <a:solidFill>
                  <a:schemeClr val="tx1">
                    <a:tint val="75000"/>
                  </a:schemeClr>
                </a:solidFill>
              </a:defRPr>
            </a:lvl4pPr>
            <a:lvl5pPr marL="1827990" indent="0">
              <a:buNone/>
              <a:defRPr sz="1400">
                <a:solidFill>
                  <a:schemeClr val="tx1">
                    <a:tint val="75000"/>
                  </a:schemeClr>
                </a:solidFill>
              </a:defRPr>
            </a:lvl5pPr>
            <a:lvl6pPr marL="2284988" indent="0">
              <a:buNone/>
              <a:defRPr sz="1400">
                <a:solidFill>
                  <a:schemeClr val="tx1">
                    <a:tint val="75000"/>
                  </a:schemeClr>
                </a:solidFill>
              </a:defRPr>
            </a:lvl6pPr>
            <a:lvl7pPr marL="2741987" indent="0">
              <a:buNone/>
              <a:defRPr sz="1400">
                <a:solidFill>
                  <a:schemeClr val="tx1">
                    <a:tint val="75000"/>
                  </a:schemeClr>
                </a:solidFill>
              </a:defRPr>
            </a:lvl7pPr>
            <a:lvl8pPr marL="3198984" indent="0">
              <a:buNone/>
              <a:defRPr sz="1400">
                <a:solidFill>
                  <a:schemeClr val="tx1">
                    <a:tint val="75000"/>
                  </a:schemeClr>
                </a:solidFill>
              </a:defRPr>
            </a:lvl8pPr>
            <a:lvl9pPr marL="3655982" indent="0">
              <a:buNone/>
              <a:defRPr sz="1400">
                <a:solidFill>
                  <a:schemeClr val="tx1">
                    <a:tint val="75000"/>
                  </a:schemeClr>
                </a:solidFill>
              </a:defRPr>
            </a:lvl9pPr>
          </a:lstStyle>
          <a:p>
            <a:pPr lvl="0"/>
            <a:r>
              <a:rPr lang="es-ES"/>
              <a:t>Haga clic para modificar el estilo de texto del patrón</a:t>
            </a:r>
          </a:p>
        </p:txBody>
      </p:sp>
      <p:sp>
        <p:nvSpPr>
          <p:cNvPr id="29" name="Marcador de texto 28"/>
          <p:cNvSpPr>
            <a:spLocks noGrp="1"/>
          </p:cNvSpPr>
          <p:nvPr>
            <p:ph type="body" sz="quarter" idx="11"/>
          </p:nvPr>
        </p:nvSpPr>
        <p:spPr>
          <a:xfrm>
            <a:off x="2250023" y="1786480"/>
            <a:ext cx="9410700" cy="4597391"/>
          </a:xfrm>
        </p:spPr>
        <p:txBody>
          <a:bodyPr lIns="0" tIns="0" rIns="0" bIns="0" spcCol="269880">
            <a:normAutofit/>
          </a:bodyPr>
          <a:lstStyle>
            <a:lvl1pPr marL="0" indent="0" algn="just">
              <a:lnSpc>
                <a:spcPct val="100000"/>
              </a:lnSpc>
              <a:spcBef>
                <a:spcPts val="0"/>
              </a:spcBef>
              <a:spcAft>
                <a:spcPts val="600"/>
              </a:spcAft>
              <a:buNone/>
              <a:defRPr sz="1600">
                <a:solidFill>
                  <a:srgbClr val="3C3C3B"/>
                </a:solidFill>
              </a:defRPr>
            </a:lvl1pPr>
            <a:lvl2pPr marL="456997" indent="0">
              <a:buNone/>
              <a:defRPr sz="1300">
                <a:solidFill>
                  <a:srgbClr val="888B8D"/>
                </a:solidFill>
              </a:defRPr>
            </a:lvl2pPr>
            <a:lvl3pPr marL="913995" indent="0">
              <a:buNone/>
              <a:defRPr sz="1300">
                <a:solidFill>
                  <a:srgbClr val="888B8D"/>
                </a:solidFill>
              </a:defRPr>
            </a:lvl3pPr>
            <a:lvl4pPr marL="1370993" indent="0">
              <a:buNone/>
              <a:defRPr sz="1300">
                <a:solidFill>
                  <a:srgbClr val="888B8D"/>
                </a:solidFill>
              </a:defRPr>
            </a:lvl4pPr>
            <a:lvl5pPr marL="1827990" indent="0">
              <a:buNone/>
              <a:defRPr sz="1300">
                <a:solidFill>
                  <a:srgbClr val="888B8D"/>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p:txBody>
      </p:sp>
    </p:spTree>
    <p:extLst>
      <p:ext uri="{BB962C8B-B14F-4D97-AF65-F5344CB8AC3E}">
        <p14:creationId xmlns:p14="http://schemas.microsoft.com/office/powerpoint/2010/main" val="2022121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pic>
        <p:nvPicPr>
          <p:cNvPr id="5" name="Imagen 9">
            <a:extLst>
              <a:ext uri="{FF2B5EF4-FFF2-40B4-BE49-F238E27FC236}">
                <a16:creationId xmlns:a16="http://schemas.microsoft.com/office/drawing/2014/main" id="{1C04C8CD-FD47-4AC0-A647-04770F92BAD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75333" y="52392"/>
            <a:ext cx="2025651"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Agrupar 12">
            <a:extLst>
              <a:ext uri="{FF2B5EF4-FFF2-40B4-BE49-F238E27FC236}">
                <a16:creationId xmlns:a16="http://schemas.microsoft.com/office/drawing/2014/main" id="{5E2FBCD4-3974-44F4-811F-B4099AB49447}"/>
              </a:ext>
            </a:extLst>
          </p:cNvPr>
          <p:cNvGrpSpPr>
            <a:grpSpLocks/>
          </p:cNvGrpSpPr>
          <p:nvPr userDrawn="1"/>
        </p:nvGrpSpPr>
        <p:grpSpPr bwMode="auto">
          <a:xfrm>
            <a:off x="0" y="595317"/>
            <a:ext cx="12192000" cy="90487"/>
            <a:chOff x="1443904" y="3985173"/>
            <a:chExt cx="7700096" cy="180000"/>
          </a:xfrm>
        </p:grpSpPr>
        <p:sp>
          <p:nvSpPr>
            <p:cNvPr id="7" name="Rectángulo 13">
              <a:extLst>
                <a:ext uri="{FF2B5EF4-FFF2-40B4-BE49-F238E27FC236}">
                  <a16:creationId xmlns:a16="http://schemas.microsoft.com/office/drawing/2014/main" id="{FC85E481-193D-452F-B931-69C1582162D4}"/>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8" name="Rectángulo 14">
              <a:extLst>
                <a:ext uri="{FF2B5EF4-FFF2-40B4-BE49-F238E27FC236}">
                  <a16:creationId xmlns:a16="http://schemas.microsoft.com/office/drawing/2014/main" id="{CBE6002B-54CE-40CC-9CE8-25179B42BDD7}"/>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9" name="Rectángulo 15">
              <a:extLst>
                <a:ext uri="{FF2B5EF4-FFF2-40B4-BE49-F238E27FC236}">
                  <a16:creationId xmlns:a16="http://schemas.microsoft.com/office/drawing/2014/main" id="{277A07D9-8F7A-412E-B81F-D408508E7E40}"/>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0" name="Rectángulo 16">
              <a:extLst>
                <a:ext uri="{FF2B5EF4-FFF2-40B4-BE49-F238E27FC236}">
                  <a16:creationId xmlns:a16="http://schemas.microsoft.com/office/drawing/2014/main" id="{816B579E-4F6B-4C90-9BE8-9726F4804411}"/>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sp>
        <p:nvSpPr>
          <p:cNvPr id="22" name="Marcador de texto 2"/>
          <p:cNvSpPr>
            <a:spLocks noGrp="1"/>
          </p:cNvSpPr>
          <p:nvPr>
            <p:ph type="body" idx="1"/>
          </p:nvPr>
        </p:nvSpPr>
        <p:spPr>
          <a:xfrm>
            <a:off x="2098192" y="1219204"/>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6997" indent="0">
              <a:buNone/>
              <a:defRPr sz="1800">
                <a:solidFill>
                  <a:schemeClr val="tx1">
                    <a:tint val="75000"/>
                  </a:schemeClr>
                </a:solidFill>
              </a:defRPr>
            </a:lvl2pPr>
            <a:lvl3pPr marL="913995" indent="0">
              <a:buNone/>
              <a:defRPr sz="1600">
                <a:solidFill>
                  <a:schemeClr val="tx1">
                    <a:tint val="75000"/>
                  </a:schemeClr>
                </a:solidFill>
              </a:defRPr>
            </a:lvl3pPr>
            <a:lvl4pPr marL="1370993" indent="0">
              <a:buNone/>
              <a:defRPr sz="1400">
                <a:solidFill>
                  <a:schemeClr val="tx1">
                    <a:tint val="75000"/>
                  </a:schemeClr>
                </a:solidFill>
              </a:defRPr>
            </a:lvl4pPr>
            <a:lvl5pPr marL="1827990" indent="0">
              <a:buNone/>
              <a:defRPr sz="1400">
                <a:solidFill>
                  <a:schemeClr val="tx1">
                    <a:tint val="75000"/>
                  </a:schemeClr>
                </a:solidFill>
              </a:defRPr>
            </a:lvl5pPr>
            <a:lvl6pPr marL="2284988" indent="0">
              <a:buNone/>
              <a:defRPr sz="1400">
                <a:solidFill>
                  <a:schemeClr val="tx1">
                    <a:tint val="75000"/>
                  </a:schemeClr>
                </a:solidFill>
              </a:defRPr>
            </a:lvl6pPr>
            <a:lvl7pPr marL="2741987" indent="0">
              <a:buNone/>
              <a:defRPr sz="1400">
                <a:solidFill>
                  <a:schemeClr val="tx1">
                    <a:tint val="75000"/>
                  </a:schemeClr>
                </a:solidFill>
              </a:defRPr>
            </a:lvl7pPr>
            <a:lvl8pPr marL="3198984" indent="0">
              <a:buNone/>
              <a:defRPr sz="1400">
                <a:solidFill>
                  <a:schemeClr val="tx1">
                    <a:tint val="75000"/>
                  </a:schemeClr>
                </a:solidFill>
              </a:defRPr>
            </a:lvl8pPr>
            <a:lvl9pPr marL="3655982" indent="0">
              <a:buNone/>
              <a:defRPr sz="1400">
                <a:solidFill>
                  <a:schemeClr val="tx1">
                    <a:tint val="75000"/>
                  </a:schemeClr>
                </a:solidFill>
              </a:defRPr>
            </a:lvl9pPr>
          </a:lstStyle>
          <a:p>
            <a:pPr lvl="0"/>
            <a:r>
              <a:rPr lang="es-ES"/>
              <a:t>Haga clic para modificar el estilo de texto del patrón</a:t>
            </a:r>
          </a:p>
        </p:txBody>
      </p:sp>
      <p:sp>
        <p:nvSpPr>
          <p:cNvPr id="4" name="Marcador de gráfico 3"/>
          <p:cNvSpPr>
            <a:spLocks noGrp="1"/>
          </p:cNvSpPr>
          <p:nvPr>
            <p:ph type="chart" sz="quarter" idx="10"/>
          </p:nvPr>
        </p:nvSpPr>
        <p:spPr>
          <a:xfrm>
            <a:off x="2097620" y="2286002"/>
            <a:ext cx="9371893" cy="3776663"/>
          </a:xfrm>
          <a:noFill/>
          <a:ln>
            <a:noFill/>
          </a:ln>
        </p:spPr>
        <p:txBody>
          <a:bodyPr rtlCol="0">
            <a:normAutofit/>
          </a:bodyPr>
          <a:lstStyle>
            <a:lvl1pPr>
              <a:defRPr>
                <a:solidFill>
                  <a:srgbClr val="706F6F"/>
                </a:solidFill>
              </a:defRPr>
            </a:lvl1pPr>
          </a:lstStyle>
          <a:p>
            <a:pPr lvl="0"/>
            <a:endParaRPr lang="es-ES" noProof="0" dirty="0"/>
          </a:p>
        </p:txBody>
      </p:sp>
    </p:spTree>
    <p:extLst>
      <p:ext uri="{BB962C8B-B14F-4D97-AF65-F5344CB8AC3E}">
        <p14:creationId xmlns:p14="http://schemas.microsoft.com/office/powerpoint/2010/main" val="12723712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pic>
        <p:nvPicPr>
          <p:cNvPr id="2" name="Imagen 9">
            <a:extLst>
              <a:ext uri="{FF2B5EF4-FFF2-40B4-BE49-F238E27FC236}">
                <a16:creationId xmlns:a16="http://schemas.microsoft.com/office/drawing/2014/main" id="{FDBB669F-17FE-4059-8730-5019B6BF949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75333" y="52392"/>
            <a:ext cx="2025651"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Agrupar 12">
            <a:extLst>
              <a:ext uri="{FF2B5EF4-FFF2-40B4-BE49-F238E27FC236}">
                <a16:creationId xmlns:a16="http://schemas.microsoft.com/office/drawing/2014/main" id="{ED955CFC-6B0C-4FA7-930B-F6AD6B75A88E}"/>
              </a:ext>
            </a:extLst>
          </p:cNvPr>
          <p:cNvGrpSpPr>
            <a:grpSpLocks/>
          </p:cNvGrpSpPr>
          <p:nvPr userDrawn="1"/>
        </p:nvGrpSpPr>
        <p:grpSpPr bwMode="auto">
          <a:xfrm>
            <a:off x="0" y="595317"/>
            <a:ext cx="12192000" cy="90487"/>
            <a:chOff x="1443904" y="3985173"/>
            <a:chExt cx="7700096" cy="180000"/>
          </a:xfrm>
        </p:grpSpPr>
        <p:sp>
          <p:nvSpPr>
            <p:cNvPr id="4" name="Rectángulo 13">
              <a:extLst>
                <a:ext uri="{FF2B5EF4-FFF2-40B4-BE49-F238E27FC236}">
                  <a16:creationId xmlns:a16="http://schemas.microsoft.com/office/drawing/2014/main" id="{2EB44CBA-26D8-490A-847F-9469A5DCC852}"/>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5" name="Rectángulo 14">
              <a:extLst>
                <a:ext uri="{FF2B5EF4-FFF2-40B4-BE49-F238E27FC236}">
                  <a16:creationId xmlns:a16="http://schemas.microsoft.com/office/drawing/2014/main" id="{CA3ADFD1-071B-4B2F-B4C8-48A98084B892}"/>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6" name="Rectángulo 15">
              <a:extLst>
                <a:ext uri="{FF2B5EF4-FFF2-40B4-BE49-F238E27FC236}">
                  <a16:creationId xmlns:a16="http://schemas.microsoft.com/office/drawing/2014/main" id="{E7D95446-7597-4995-A214-ABAB60B3FCDA}"/>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7" name="Rectángulo 16">
              <a:extLst>
                <a:ext uri="{FF2B5EF4-FFF2-40B4-BE49-F238E27FC236}">
                  <a16:creationId xmlns:a16="http://schemas.microsoft.com/office/drawing/2014/main" id="{A32D9EF2-FAF9-4F14-9DBC-83FD78BDE199}"/>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spTree>
    <p:extLst>
      <p:ext uri="{BB962C8B-B14F-4D97-AF65-F5344CB8AC3E}">
        <p14:creationId xmlns:p14="http://schemas.microsoft.com/office/powerpoint/2010/main" val="30806806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_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3" y="116632"/>
            <a:ext cx="7575287" cy="720080"/>
          </a:xfrm>
          <a:prstGeom prst="rect">
            <a:avLst/>
          </a:prstGeom>
        </p:spPr>
        <p:txBody>
          <a:bodyPr lIns="91413" tIns="45705" rIns="91413" bIns="45705" rtlCol="0">
            <a:noAutofit/>
          </a:bodyPr>
          <a:lstStyle/>
          <a:p>
            <a:r>
              <a:rPr lang="es-ES" dirty="0"/>
              <a:t>Haga clic para modificar el estilo de título del patrón</a:t>
            </a:r>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4" name="Marcador de fecha 3">
            <a:extLst>
              <a:ext uri="{FF2B5EF4-FFF2-40B4-BE49-F238E27FC236}">
                <a16:creationId xmlns:a16="http://schemas.microsoft.com/office/drawing/2014/main" id="{4AD10D86-5108-47B8-BA09-4DBB177D5A3F}"/>
              </a:ext>
            </a:extLst>
          </p:cNvPr>
          <p:cNvSpPr>
            <a:spLocks noGrp="1"/>
          </p:cNvSpPr>
          <p:nvPr>
            <p:ph type="dt" sz="half" idx="11"/>
          </p:nvPr>
        </p:nvSpPr>
        <p:spPr>
          <a:xfrm>
            <a:off x="9359900" y="6524625"/>
            <a:ext cx="1441451" cy="217488"/>
          </a:xfrm>
        </p:spPr>
        <p:txBody>
          <a:bodyPr wrap="none" lIns="91413" tIns="45705" rIns="91413" bIns="45705"/>
          <a:lstStyle>
            <a:lvl1pPr algn="ctr">
              <a:defRPr sz="1000" smtClean="0">
                <a:solidFill>
                  <a:srgbClr val="3C3C3C">
                    <a:tint val="75000"/>
                  </a:srgbClr>
                </a:solidFill>
              </a:defRPr>
            </a:lvl1pPr>
          </a:lstStyle>
          <a:p>
            <a:pPr>
              <a:defRPr/>
            </a:pPr>
            <a:fld id="{67128E13-0E03-40F8-97A9-1450EB3DC011}" type="datetime1">
              <a:rPr lang="es-ES"/>
              <a:pPr>
                <a:defRPr/>
              </a:pPr>
              <a:t>18/04/2019</a:t>
            </a:fld>
            <a:endParaRPr lang="es-ES" dirty="0"/>
          </a:p>
        </p:txBody>
      </p:sp>
      <p:sp>
        <p:nvSpPr>
          <p:cNvPr id="5" name="Marcador de pie de página 4">
            <a:extLst>
              <a:ext uri="{FF2B5EF4-FFF2-40B4-BE49-F238E27FC236}">
                <a16:creationId xmlns:a16="http://schemas.microsoft.com/office/drawing/2014/main" id="{08515885-1ADF-4D10-AAC5-5D7603E89250}"/>
              </a:ext>
            </a:extLst>
          </p:cNvPr>
          <p:cNvSpPr>
            <a:spLocks noGrp="1"/>
          </p:cNvSpPr>
          <p:nvPr>
            <p:ph type="ftr" sz="quarter" idx="12"/>
          </p:nvPr>
        </p:nvSpPr>
        <p:spPr>
          <a:xfrm>
            <a:off x="624422" y="6524625"/>
            <a:ext cx="8640233" cy="217488"/>
          </a:xfrm>
        </p:spPr>
        <p:txBody>
          <a:bodyPr wrap="none" lIns="91413" tIns="45705" rIns="91413" bIns="45705"/>
          <a:lstStyle>
            <a:lvl1pPr algn="l">
              <a:defRPr sz="1000" dirty="0">
                <a:solidFill>
                  <a:srgbClr val="3C3C3C">
                    <a:tint val="75000"/>
                  </a:srgbClr>
                </a:solidFill>
              </a:defRPr>
            </a:lvl1pPr>
          </a:lstStyle>
          <a:p>
            <a:pPr>
              <a:defRPr/>
            </a:pPr>
            <a:endParaRPr lang="es-ES"/>
          </a:p>
        </p:txBody>
      </p:sp>
    </p:spTree>
    <p:extLst>
      <p:ext uri="{BB962C8B-B14F-4D97-AF65-F5344CB8AC3E}">
        <p14:creationId xmlns:p14="http://schemas.microsoft.com/office/powerpoint/2010/main" val="2643743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pPr/>
              <a:t>18-04-2019</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Tree>
    <p:extLst>
      <p:ext uri="{BB962C8B-B14F-4D97-AF65-F5344CB8AC3E}">
        <p14:creationId xmlns:p14="http://schemas.microsoft.com/office/powerpoint/2010/main" val="8915008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858247" y="5281329"/>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
            <a:ext cx="12192000" cy="3429000"/>
          </a:xfrm>
          <a:prstGeom prst="rect">
            <a:avLst/>
          </a:prstGeom>
        </p:spPr>
      </p:pic>
      <p:grpSp>
        <p:nvGrpSpPr>
          <p:cNvPr id="15" name="14 Grupo"/>
          <p:cNvGrpSpPr/>
          <p:nvPr userDrawn="1"/>
        </p:nvGrpSpPr>
        <p:grpSpPr>
          <a:xfrm rot="16200000">
            <a:off x="6023992"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600"/>
              </a:spcAft>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2245652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2" y="51701"/>
            <a:ext cx="2026443" cy="593985"/>
          </a:xfrm>
          <a:prstGeom prst="rect">
            <a:avLst/>
          </a:prstGeom>
        </p:spPr>
      </p:pic>
      <p:sp>
        <p:nvSpPr>
          <p:cNvPr id="22" name="Marcador de texto 2"/>
          <p:cNvSpPr>
            <a:spLocks noGrp="1"/>
          </p:cNvSpPr>
          <p:nvPr>
            <p:ph type="body" idx="1" hasCustomPrompt="1"/>
          </p:nvPr>
        </p:nvSpPr>
        <p:spPr>
          <a:xfrm>
            <a:off x="2098192" y="1219206"/>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7062" indent="0">
              <a:buNone/>
              <a:defRPr sz="1800">
                <a:solidFill>
                  <a:schemeClr val="tx1">
                    <a:tint val="75000"/>
                  </a:schemeClr>
                </a:solidFill>
              </a:defRPr>
            </a:lvl2pPr>
            <a:lvl3pPr marL="914125" indent="0">
              <a:buNone/>
              <a:defRPr sz="1600">
                <a:solidFill>
                  <a:schemeClr val="tx1">
                    <a:tint val="75000"/>
                  </a:schemeClr>
                </a:solidFill>
              </a:defRPr>
            </a:lvl3pPr>
            <a:lvl4pPr marL="1371186" indent="0">
              <a:buNone/>
              <a:defRPr sz="1400">
                <a:solidFill>
                  <a:schemeClr val="tx1">
                    <a:tint val="75000"/>
                  </a:schemeClr>
                </a:solidFill>
              </a:defRPr>
            </a:lvl4pPr>
            <a:lvl5pPr marL="1828248" indent="0">
              <a:buNone/>
              <a:defRPr sz="1400">
                <a:solidFill>
                  <a:schemeClr val="tx1">
                    <a:tint val="75000"/>
                  </a:schemeClr>
                </a:solidFill>
              </a:defRPr>
            </a:lvl5pPr>
            <a:lvl6pPr marL="2285310" indent="0">
              <a:buNone/>
              <a:defRPr sz="1400">
                <a:solidFill>
                  <a:schemeClr val="tx1">
                    <a:tint val="75000"/>
                  </a:schemeClr>
                </a:solidFill>
              </a:defRPr>
            </a:lvl6pPr>
            <a:lvl7pPr marL="2742373" indent="0">
              <a:buNone/>
              <a:defRPr sz="1400">
                <a:solidFill>
                  <a:schemeClr val="tx1">
                    <a:tint val="75000"/>
                  </a:schemeClr>
                </a:solidFill>
              </a:defRPr>
            </a:lvl7pPr>
            <a:lvl8pPr marL="3199434" indent="0">
              <a:buNone/>
              <a:defRPr sz="1400">
                <a:solidFill>
                  <a:schemeClr val="tx1">
                    <a:tint val="75000"/>
                  </a:schemeClr>
                </a:solidFill>
              </a:defRPr>
            </a:lvl8pPr>
            <a:lvl9pPr marL="3656497" indent="0">
              <a:buNone/>
              <a:defRPr sz="1400">
                <a:solidFill>
                  <a:schemeClr val="tx1">
                    <a:tint val="75000"/>
                  </a:schemeClr>
                </a:solidFill>
              </a:defRPr>
            </a:lvl9pPr>
          </a:lstStyle>
          <a:p>
            <a:r>
              <a:rPr lang="es-ES" sz="2500" b="0" i="0" dirty="0">
                <a:solidFill>
                  <a:srgbClr val="8D8C8D"/>
                </a:solidFill>
                <a:latin typeface="Trebuchet MS"/>
                <a:ea typeface="Trebuchet MS"/>
                <a:cs typeface="Trebuchet MS"/>
              </a:rPr>
              <a:t>Título del gráfico y tabla</a:t>
            </a:r>
            <a:endParaRPr lang="es-ES_tradnl" dirty="0"/>
          </a:p>
        </p:txBody>
      </p:sp>
      <p:sp>
        <p:nvSpPr>
          <p:cNvPr id="4" name="Marcador de gráfico 3"/>
          <p:cNvSpPr>
            <a:spLocks noGrp="1"/>
          </p:cNvSpPr>
          <p:nvPr>
            <p:ph type="chart" sz="quarter" idx="10"/>
          </p:nvPr>
        </p:nvSpPr>
        <p:spPr>
          <a:xfrm>
            <a:off x="2097620" y="2286002"/>
            <a:ext cx="9371893" cy="3776663"/>
          </a:xfrm>
          <a:noFill/>
          <a:ln>
            <a:noFill/>
          </a:ln>
        </p:spPr>
        <p:txBody>
          <a:bodyPr/>
          <a:lstStyle>
            <a:lvl1pPr>
              <a:defRPr>
                <a:solidFill>
                  <a:srgbClr val="706F6F"/>
                </a:solidFill>
              </a:defRPr>
            </a:lvl1pPr>
          </a:lstStyle>
          <a:p>
            <a:endParaRPr lang="es-ES"/>
          </a:p>
        </p:txBody>
      </p:sp>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spTree>
    <p:extLst>
      <p:ext uri="{BB962C8B-B14F-4D97-AF65-F5344CB8AC3E}">
        <p14:creationId xmlns:p14="http://schemas.microsoft.com/office/powerpoint/2010/main" val="1588145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335891" y="50953"/>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4"/>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Tree>
    <p:extLst>
      <p:ext uri="{BB962C8B-B14F-4D97-AF65-F5344CB8AC3E}">
        <p14:creationId xmlns:p14="http://schemas.microsoft.com/office/powerpoint/2010/main" val="3035576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D222AEBF-5F0D-4926-839A-08580D4A539F}" type="datetime1">
              <a:rPr lang="es-ES" smtClean="0">
                <a:solidFill>
                  <a:srgbClr val="3C3C3C">
                    <a:tint val="75000"/>
                  </a:srgbClr>
                </a:solidFill>
              </a:rPr>
              <a:pPr/>
              <a:t>18/04/2019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64753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B7B9372-E4EB-4BE9-892A-6A2052DA70AC}" type="datetime1">
              <a:rPr lang="es-ES" smtClean="0">
                <a:solidFill>
                  <a:srgbClr val="3C3C3C">
                    <a:tint val="75000"/>
                  </a:srgbClr>
                </a:solidFill>
              </a:rPr>
              <a:pPr/>
              <a:t>18/04/2019</a:t>
            </a:fld>
            <a:endParaRPr lang="es-ES" dirty="0">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2334390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6000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850B5F2-D989-4FB5-B139-C98DAB695B1D}" type="datetime1">
              <a:rPr lang="es-ES" smtClean="0">
                <a:solidFill>
                  <a:srgbClr val="3C3C3C">
                    <a:tint val="75000"/>
                  </a:srgbClr>
                </a:solidFill>
              </a:rPr>
              <a:pPr/>
              <a:t>18/04/2019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41141282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5726287A-7AE7-42A3-88C0-CD2098FCCE16}" type="datetime1">
              <a:rPr lang="es-ES" smtClean="0">
                <a:solidFill>
                  <a:srgbClr val="3C3C3C">
                    <a:tint val="75000"/>
                  </a:srgbClr>
                </a:solidFill>
              </a:rPr>
              <a:pPr/>
              <a:t>18/04/2019</a:t>
            </a:fld>
            <a:endParaRPr lang="es-ES" dirty="0">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2"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0570708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F61EAE80-73B6-48C5-83CD-2B75EA597300}" type="datetime1">
              <a:rPr lang="es-ES" smtClean="0">
                <a:solidFill>
                  <a:srgbClr val="3C3C3C">
                    <a:tint val="75000"/>
                  </a:srgbClr>
                </a:solidFill>
              </a:rPr>
              <a:pPr/>
              <a:t>18/04/2019</a:t>
            </a:fld>
            <a:endParaRPr lang="es-ES" dirty="0">
              <a:solidFill>
                <a:srgbClr val="3C3C3C">
                  <a:tint val="75000"/>
                </a:srgb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7"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2684336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2" y="1252324"/>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4" y="2132857"/>
            <a:ext cx="9409377" cy="2161009"/>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4" y="4509120"/>
            <a:ext cx="9936425" cy="2348880"/>
          </a:xfrm>
        </p:spPr>
        <p:txBody>
          <a:bodyPr>
            <a:noAutofit/>
          </a:bodyPr>
          <a:lstStyle>
            <a:lvl1pPr marL="0" indent="0">
              <a:buNone/>
              <a:defRPr/>
            </a:lvl1pPr>
          </a:lstStyle>
          <a:p>
            <a:r>
              <a:rPr lang="es-ES" dirty="0"/>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Tree>
    <p:extLst>
      <p:ext uri="{BB962C8B-B14F-4D97-AF65-F5344CB8AC3E}">
        <p14:creationId xmlns:p14="http://schemas.microsoft.com/office/powerpoint/2010/main" val="17142220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4" y="2132856"/>
            <a:ext cx="9409377" cy="4320480"/>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75A29842-5D40-459D-B4F9-8987C78FCAA2}" type="datetime1">
              <a:rPr lang="es-ES" smtClean="0">
                <a:solidFill>
                  <a:srgbClr val="3C3C3C">
                    <a:tint val="75000"/>
                  </a:srgbClr>
                </a:solidFill>
              </a:rPr>
              <a:pPr/>
              <a:t>18/04/2019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11439964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4384" y="27432"/>
            <a:ext cx="9765792" cy="530352"/>
          </a:xfrm>
          <a:prstGeom prst="rect">
            <a:avLst/>
          </a:prstGeom>
        </p:spPr>
        <p:txBody>
          <a:bodyPr/>
          <a:lstStyle/>
          <a:p>
            <a:r>
              <a:rPr lang="en-US"/>
              <a:t>Click to edit Master title style</a:t>
            </a:r>
            <a:endParaRPr lang="en-GB" dirty="0"/>
          </a:p>
        </p:txBody>
      </p:sp>
      <p:sp>
        <p:nvSpPr>
          <p:cNvPr id="5" name="Text Placeholder 4"/>
          <p:cNvSpPr>
            <a:spLocks noGrp="1"/>
          </p:cNvSpPr>
          <p:nvPr>
            <p:ph type="body" sz="quarter" idx="10"/>
          </p:nvPr>
        </p:nvSpPr>
        <p:spPr bwMode="gray">
          <a:xfrm>
            <a:off x="317270" y="1154097"/>
            <a:ext cx="11590645" cy="4525962"/>
          </a:xfrm>
          <a:prstGeom prst="rect">
            <a:avLst/>
          </a:prstGeom>
        </p:spPr>
        <p:txBody>
          <a:bodyPr/>
          <a:lstStyle>
            <a:lvl2pPr marL="458788" indent="-222250">
              <a:defRPr/>
            </a:lvl2pPr>
            <a:lvl3pPr marL="904875" indent="-211138">
              <a:defRPr/>
            </a:lvl3pPr>
            <a:lvl4pPr marL="1368425" indent="-2174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5777352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18-04-2019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Tree>
    <p:extLst>
      <p:ext uri="{BB962C8B-B14F-4D97-AF65-F5344CB8AC3E}">
        <p14:creationId xmlns:p14="http://schemas.microsoft.com/office/powerpoint/2010/main" val="3689531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spTree>
    <p:extLst>
      <p:ext uri="{BB962C8B-B14F-4D97-AF65-F5344CB8AC3E}">
        <p14:creationId xmlns:p14="http://schemas.microsoft.com/office/powerpoint/2010/main" val="40394608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18-04-2019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4035"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Tree>
    <p:extLst>
      <p:ext uri="{BB962C8B-B14F-4D97-AF65-F5344CB8AC3E}">
        <p14:creationId xmlns:p14="http://schemas.microsoft.com/office/powerpoint/2010/main" val="11454837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18-04-2019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6947"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Tree>
    <p:extLst>
      <p:ext uri="{BB962C8B-B14F-4D97-AF65-F5344CB8AC3E}">
        <p14:creationId xmlns:p14="http://schemas.microsoft.com/office/powerpoint/2010/main" val="32050628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858247" y="5281330"/>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
            <a:ext cx="12192000" cy="3429000"/>
          </a:xfrm>
          <a:prstGeom prst="rect">
            <a:avLst/>
          </a:prstGeom>
        </p:spPr>
      </p:pic>
      <p:grpSp>
        <p:nvGrpSpPr>
          <p:cNvPr id="15" name="14 Grupo"/>
          <p:cNvGrpSpPr/>
          <p:nvPr userDrawn="1"/>
        </p:nvGrpSpPr>
        <p:grpSpPr>
          <a:xfrm rot="16200000">
            <a:off x="6023993"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2561">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480"/>
              </a:spcAft>
              <a:buNone/>
              <a:defRPr sz="1441">
                <a:solidFill>
                  <a:schemeClr val="accent5"/>
                </a:solidFill>
              </a:defRPr>
            </a:lvl1pPr>
            <a:lvl2pPr marL="365870" indent="0" algn="ctr">
              <a:buNone/>
              <a:defRPr>
                <a:solidFill>
                  <a:schemeClr val="tx1">
                    <a:tint val="75000"/>
                  </a:schemeClr>
                </a:solidFill>
              </a:defRPr>
            </a:lvl2pPr>
            <a:lvl3pPr marL="731741" indent="0" algn="ctr">
              <a:buNone/>
              <a:defRPr>
                <a:solidFill>
                  <a:schemeClr val="tx1">
                    <a:tint val="75000"/>
                  </a:schemeClr>
                </a:solidFill>
              </a:defRPr>
            </a:lvl3pPr>
            <a:lvl4pPr marL="1097612" indent="0" algn="ctr">
              <a:buNone/>
              <a:defRPr>
                <a:solidFill>
                  <a:schemeClr val="tx1">
                    <a:tint val="75000"/>
                  </a:schemeClr>
                </a:solidFill>
              </a:defRPr>
            </a:lvl4pPr>
            <a:lvl5pPr marL="1463483" indent="0" algn="ctr">
              <a:buNone/>
              <a:defRPr>
                <a:solidFill>
                  <a:schemeClr val="tx1">
                    <a:tint val="75000"/>
                  </a:schemeClr>
                </a:solidFill>
              </a:defRPr>
            </a:lvl5pPr>
            <a:lvl6pPr marL="1829353" indent="0" algn="ctr">
              <a:buNone/>
              <a:defRPr>
                <a:solidFill>
                  <a:schemeClr val="tx1">
                    <a:tint val="75000"/>
                  </a:schemeClr>
                </a:solidFill>
              </a:defRPr>
            </a:lvl6pPr>
            <a:lvl7pPr marL="2195224" indent="0" algn="ctr">
              <a:buNone/>
              <a:defRPr>
                <a:solidFill>
                  <a:schemeClr val="tx1">
                    <a:tint val="75000"/>
                  </a:schemeClr>
                </a:solidFill>
              </a:defRPr>
            </a:lvl7pPr>
            <a:lvl8pPr marL="2561094" indent="0" algn="ctr">
              <a:buNone/>
              <a:defRPr>
                <a:solidFill>
                  <a:schemeClr val="tx1">
                    <a:tint val="75000"/>
                  </a:schemeClr>
                </a:solidFill>
              </a:defRPr>
            </a:lvl8pPr>
            <a:lvl9pPr marL="2926965"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9703074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335891" y="50953"/>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4"/>
            <a:ext cx="10320469" cy="2016224"/>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2561">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441">
                <a:solidFill>
                  <a:schemeClr val="accent5"/>
                </a:solidFill>
              </a:defRPr>
            </a:lvl1pPr>
            <a:lvl2pPr marL="365870" indent="0" algn="ctr">
              <a:buNone/>
              <a:defRPr>
                <a:solidFill>
                  <a:schemeClr val="tx1">
                    <a:tint val="75000"/>
                  </a:schemeClr>
                </a:solidFill>
              </a:defRPr>
            </a:lvl2pPr>
            <a:lvl3pPr marL="731741" indent="0" algn="ctr">
              <a:buNone/>
              <a:defRPr>
                <a:solidFill>
                  <a:schemeClr val="tx1">
                    <a:tint val="75000"/>
                  </a:schemeClr>
                </a:solidFill>
              </a:defRPr>
            </a:lvl3pPr>
            <a:lvl4pPr marL="1097612" indent="0" algn="ctr">
              <a:buNone/>
              <a:defRPr>
                <a:solidFill>
                  <a:schemeClr val="tx1">
                    <a:tint val="75000"/>
                  </a:schemeClr>
                </a:solidFill>
              </a:defRPr>
            </a:lvl4pPr>
            <a:lvl5pPr marL="1463483" indent="0" algn="ctr">
              <a:buNone/>
              <a:defRPr>
                <a:solidFill>
                  <a:schemeClr val="tx1">
                    <a:tint val="75000"/>
                  </a:schemeClr>
                </a:solidFill>
              </a:defRPr>
            </a:lvl5pPr>
            <a:lvl6pPr marL="1829353" indent="0" algn="ctr">
              <a:buNone/>
              <a:defRPr>
                <a:solidFill>
                  <a:schemeClr val="tx1">
                    <a:tint val="75000"/>
                  </a:schemeClr>
                </a:solidFill>
              </a:defRPr>
            </a:lvl6pPr>
            <a:lvl7pPr marL="2195224" indent="0" algn="ctr">
              <a:buNone/>
              <a:defRPr>
                <a:solidFill>
                  <a:schemeClr val="tx1">
                    <a:tint val="75000"/>
                  </a:schemeClr>
                </a:solidFill>
              </a:defRPr>
            </a:lvl7pPr>
            <a:lvl8pPr marL="2561094" indent="0" algn="ctr">
              <a:buNone/>
              <a:defRPr>
                <a:solidFill>
                  <a:schemeClr val="tx1">
                    <a:tint val="75000"/>
                  </a:schemeClr>
                </a:solidFill>
              </a:defRPr>
            </a:lvl8pPr>
            <a:lvl9pPr marL="2926965"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grpSp>
    </p:spTree>
    <p:extLst>
      <p:ext uri="{BB962C8B-B14F-4D97-AF65-F5344CB8AC3E}">
        <p14:creationId xmlns:p14="http://schemas.microsoft.com/office/powerpoint/2010/main" val="6640455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8081084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11531205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6000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38725417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12"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4240174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7"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42117085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2" y="1252325"/>
            <a:ext cx="1317977" cy="880533"/>
          </a:xfrm>
        </p:spPr>
        <p:txBody>
          <a:bodyPr wrap="none" tIns="0" rIns="0" bIns="0" anchor="b" anchorCtr="0">
            <a:noAutofit/>
          </a:bodyPr>
          <a:lstStyle>
            <a:lvl1pPr marL="0" indent="0" algn="r">
              <a:spcBef>
                <a:spcPts val="0"/>
              </a:spcBef>
              <a:buNone/>
              <a:defRPr sz="6402"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6" y="2132858"/>
            <a:ext cx="9409377" cy="2161009"/>
          </a:xfrm>
        </p:spPr>
        <p:txBody>
          <a:bodyPr vert="horz" lIns="91440" tIns="45720" rIns="91440" bIns="45720" rtlCol="0">
            <a:noAutofit/>
          </a:bodyPr>
          <a:lstStyle>
            <a:lvl1pPr>
              <a:spcAft>
                <a:spcPts val="480"/>
              </a:spcAft>
              <a:defRPr lang="es-ES" sz="1441" dirty="0" smtClean="0"/>
            </a:lvl1pPr>
            <a:lvl2pPr>
              <a:spcAft>
                <a:spcPts val="480"/>
              </a:spcAft>
              <a:defRPr lang="es-ES" sz="1280" dirty="0" smtClean="0"/>
            </a:lvl2pPr>
            <a:lvl3pPr>
              <a:spcAft>
                <a:spcPts val="480"/>
              </a:spcAft>
              <a:defRPr lang="es-ES" sz="1120" dirty="0" smtClean="0"/>
            </a:lvl3pPr>
            <a:lvl4pPr>
              <a:spcAft>
                <a:spcPts val="480"/>
              </a:spcAft>
              <a:defRPr lang="es-ES" sz="960" dirty="0" smtClean="0"/>
            </a:lvl4pPr>
            <a:lvl5pPr>
              <a:spcAft>
                <a:spcPts val="480"/>
              </a:spcAft>
              <a:defRPr lang="es-CL" sz="96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6" y="4509120"/>
            <a:ext cx="9936425" cy="2348880"/>
          </a:xfrm>
        </p:spPr>
        <p:txBody>
          <a:bodyPr>
            <a:noAutofit/>
          </a:bodyPr>
          <a:lstStyle>
            <a:lvl1pPr marL="0" indent="0">
              <a:buNone/>
              <a:defRPr/>
            </a:lvl1pPr>
          </a:lstStyle>
          <a:p>
            <a:r>
              <a:rPr lang="es-ES"/>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1920"/>
            </a:lvl1pPr>
          </a:lstStyle>
          <a:p>
            <a:r>
              <a:rPr lang="es-ES"/>
              <a:t>Haga clic para modificar el estilo de título del patrón</a:t>
            </a:r>
            <a:endParaRPr lang="es-CL" dirty="0"/>
          </a:p>
        </p:txBody>
      </p:sp>
    </p:spTree>
    <p:extLst>
      <p:ext uri="{BB962C8B-B14F-4D97-AF65-F5344CB8AC3E}">
        <p14:creationId xmlns:p14="http://schemas.microsoft.com/office/powerpoint/2010/main" val="19622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Slide Number Placeholder 6"/>
          <p:cNvSpPr>
            <a:spLocks noGrp="1"/>
          </p:cNvSpPr>
          <p:nvPr>
            <p:ph type="sldNum" sz="quarter" idx="10"/>
          </p:nvPr>
        </p:nvSpPr>
        <p:spPr>
          <a:xfrm>
            <a:off x="0" y="6397628"/>
            <a:ext cx="2844800" cy="365125"/>
          </a:xfrm>
          <a:prstGeom prst="rect">
            <a:avLst/>
          </a:prstGeom>
        </p:spPr>
        <p:txBody>
          <a:bodyPr/>
          <a:lstStyle>
            <a:lvl1pPr>
              <a:defRPr sz="1600">
                <a:latin typeface="Arial" pitchFamily="34" charset="0"/>
              </a:defRPr>
            </a:lvl1pPr>
          </a:lstStyle>
          <a:p>
            <a:pPr>
              <a:defRPr/>
            </a:pPr>
            <a:fld id="{22D51B29-230D-4CFC-9447-11778C8794F0}" type="slidenum">
              <a:rPr lang="en-US" smtClean="0">
                <a:solidFill>
                  <a:prstClr val="black">
                    <a:tint val="75000"/>
                  </a:prstClr>
                </a:solidFill>
              </a:rPr>
              <a:pPr>
                <a:defRPr/>
              </a:pPr>
              <a:t>‹Nº›</a:t>
            </a:fld>
            <a:endParaRPr lang="en-US" dirty="0">
              <a:solidFill>
                <a:prstClr val="black">
                  <a:tint val="75000"/>
                </a:prstClr>
              </a:solidFill>
            </a:endParaRPr>
          </a:p>
        </p:txBody>
      </p:sp>
    </p:spTree>
    <p:extLst>
      <p:ext uri="{BB962C8B-B14F-4D97-AF65-F5344CB8AC3E}">
        <p14:creationId xmlns:p14="http://schemas.microsoft.com/office/powerpoint/2010/main" val="247200733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6" y="2132856"/>
            <a:ext cx="9409377" cy="4320480"/>
          </a:xfrm>
        </p:spPr>
        <p:txBody>
          <a:bodyPr vert="horz" lIns="91440" tIns="45720" rIns="91440" bIns="45720" rtlCol="0">
            <a:noAutofit/>
          </a:bodyPr>
          <a:lstStyle>
            <a:lvl1pPr>
              <a:spcAft>
                <a:spcPts val="480"/>
              </a:spcAft>
              <a:defRPr lang="es-ES" sz="1441" dirty="0" smtClean="0"/>
            </a:lvl1pPr>
            <a:lvl2pPr>
              <a:spcAft>
                <a:spcPts val="480"/>
              </a:spcAft>
              <a:defRPr lang="es-ES" sz="1280" dirty="0" smtClean="0"/>
            </a:lvl2pPr>
            <a:lvl3pPr>
              <a:spcAft>
                <a:spcPts val="480"/>
              </a:spcAft>
              <a:defRPr lang="es-ES" sz="1120" dirty="0" smtClean="0"/>
            </a:lvl3pPr>
            <a:lvl4pPr>
              <a:spcAft>
                <a:spcPts val="480"/>
              </a:spcAft>
              <a:defRPr lang="es-ES" sz="960" dirty="0" smtClean="0"/>
            </a:lvl4pPr>
            <a:lvl5pPr>
              <a:spcAft>
                <a:spcPts val="480"/>
              </a:spcAft>
              <a:defRPr lang="es-CL" sz="96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4" y="1412776"/>
            <a:ext cx="9409045" cy="576064"/>
          </a:xfrm>
        </p:spPr>
        <p:txBody>
          <a:bodyPr anchor="b">
            <a:noAutofit/>
          </a:bodyPr>
          <a:lstStyle>
            <a:lvl1pPr>
              <a:defRPr sz="192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5489325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78072" y="1038765"/>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58442" y="894834"/>
            <a:ext cx="1317977" cy="880533"/>
          </a:xfrm>
        </p:spPr>
        <p:txBody>
          <a:bodyPr wrap="none" tIns="0" rIns="0" bIns="0" anchor="b" anchorCtr="0">
            <a:noAutofit/>
          </a:bodyPr>
          <a:lstStyle>
            <a:lvl1pPr marL="0" indent="0" algn="r">
              <a:spcBef>
                <a:spcPts val="0"/>
              </a:spcBef>
              <a:buNone/>
              <a:defRPr sz="6402"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1233300" y="1775368"/>
            <a:ext cx="10418951" cy="2136233"/>
          </a:xfrm>
        </p:spPr>
        <p:txBody>
          <a:bodyPr wrap="square" lIns="0" tIns="0" rIns="0" bIns="0" numCol="1" spcCol="180000">
            <a:noAutofit/>
          </a:bodyPr>
          <a:lstStyle>
            <a:lvl1pPr marL="0" marR="0" indent="0" algn="just" defTabSz="365870" rtl="0" eaLnBrk="1" fontAlgn="auto" latinLnBrk="0" hangingPunct="1">
              <a:lnSpc>
                <a:spcPct val="100000"/>
              </a:lnSpc>
              <a:spcBef>
                <a:spcPts val="0"/>
              </a:spcBef>
              <a:spcAft>
                <a:spcPts val="480"/>
              </a:spcAft>
              <a:buClrTx/>
              <a:buSzTx/>
              <a:buFont typeface="Arial"/>
              <a:buNone/>
              <a:tabLst/>
              <a:defRPr sz="1280" baseline="0">
                <a:solidFill>
                  <a:srgbClr val="3C3C3B"/>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 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endParaRPr lang="es-ES_tradnl" dirty="0"/>
          </a:p>
        </p:txBody>
      </p:sp>
      <p:sp>
        <p:nvSpPr>
          <p:cNvPr id="35" name="Marcador de posición de imagen 34"/>
          <p:cNvSpPr>
            <a:spLocks noGrp="1"/>
          </p:cNvSpPr>
          <p:nvPr>
            <p:ph type="pic" sz="quarter" idx="12"/>
          </p:nvPr>
        </p:nvSpPr>
        <p:spPr>
          <a:xfrm>
            <a:off x="1233301" y="4113741"/>
            <a:ext cx="10958699" cy="2744260"/>
          </a:xfrm>
        </p:spPr>
        <p:txBody>
          <a:bodyPr/>
          <a:lstStyle>
            <a:lvl1pPr>
              <a:defRPr>
                <a:solidFill>
                  <a:schemeClr val="accent5"/>
                </a:solidFill>
              </a:defRPr>
            </a:lvl1pPr>
          </a:lstStyle>
          <a:p>
            <a:endParaRPr lang="es-ES"/>
          </a:p>
        </p:txBody>
      </p:sp>
      <p:grpSp>
        <p:nvGrpSpPr>
          <p:cNvPr id="27" name="Agrupar 26"/>
          <p:cNvGrpSpPr/>
          <p:nvPr userDrawn="1"/>
        </p:nvGrpSpPr>
        <p:grpSpPr>
          <a:xfrm rot="5400000">
            <a:off x="-3309002" y="3308998"/>
            <a:ext cx="6858003" cy="239997"/>
            <a:chOff x="1443904" y="3985173"/>
            <a:chExt cx="7700096" cy="180001"/>
          </a:xfrm>
        </p:grpSpPr>
        <p:sp>
          <p:nvSpPr>
            <p:cNvPr id="28" name="Rectángulo 27"/>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0" name="Rectángulo 29"/>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1" name="Rectángulo 3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2" name="Rectángulo 31"/>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grpSp>
      <p:pic>
        <p:nvPicPr>
          <p:cNvPr id="13" name="Imagen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41242849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_Título y objetos">
    <p:spTree>
      <p:nvGrpSpPr>
        <p:cNvPr id="1" name=""/>
        <p:cNvGrpSpPr/>
        <p:nvPr/>
      </p:nvGrpSpPr>
      <p:grpSpPr>
        <a:xfrm>
          <a:off x="0" y="0"/>
          <a:ext cx="0" cy="0"/>
          <a:chOff x="0" y="0"/>
          <a:chExt cx="0" cy="0"/>
        </a:xfrm>
      </p:grpSpPr>
      <p:grpSp>
        <p:nvGrpSpPr>
          <p:cNvPr id="12" name="Agrupar 11"/>
          <p:cNvGrpSpPr/>
          <p:nvPr userDrawn="1"/>
        </p:nvGrpSpPr>
        <p:grpSpPr>
          <a:xfrm rot="5400000">
            <a:off x="-3309002" y="3308998"/>
            <a:ext cx="6858003" cy="239997"/>
            <a:chOff x="1443904" y="3985173"/>
            <a:chExt cx="7700096" cy="180001"/>
          </a:xfrm>
        </p:grpSpPr>
        <p:sp>
          <p:nvSpPr>
            <p:cNvPr id="13" name="Rectángulo 12"/>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14" name="Rectángulo 13"/>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21" name="Rectángulo 2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23" name="Rectángulo 22"/>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grpSp>
      <p:pic>
        <p:nvPicPr>
          <p:cNvPr id="8" name="Imagen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15901803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78072" y="1038765"/>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58442" y="894834"/>
            <a:ext cx="1317977" cy="880533"/>
          </a:xfrm>
        </p:spPr>
        <p:txBody>
          <a:bodyPr wrap="none" tIns="0" rIns="0" bIns="0" anchor="b" anchorCtr="0">
            <a:noAutofit/>
          </a:bodyPr>
          <a:lstStyle>
            <a:lvl1pPr marL="0" indent="0" algn="r">
              <a:spcBef>
                <a:spcPts val="0"/>
              </a:spcBef>
              <a:buNone/>
              <a:defRPr sz="6402"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1233300" y="1775368"/>
            <a:ext cx="10418951" cy="2136233"/>
          </a:xfrm>
        </p:spPr>
        <p:txBody>
          <a:bodyPr wrap="square" lIns="0" tIns="0" rIns="0" bIns="0" numCol="1" spcCol="180000">
            <a:noAutofit/>
          </a:bodyPr>
          <a:lstStyle>
            <a:lvl1pPr marL="0" marR="0" indent="0" algn="just" defTabSz="365870" rtl="0" eaLnBrk="1" fontAlgn="auto" latinLnBrk="0" hangingPunct="1">
              <a:lnSpc>
                <a:spcPct val="100000"/>
              </a:lnSpc>
              <a:spcBef>
                <a:spcPts val="0"/>
              </a:spcBef>
              <a:spcAft>
                <a:spcPts val="480"/>
              </a:spcAft>
              <a:buClrTx/>
              <a:buSzTx/>
              <a:buFont typeface="Arial"/>
              <a:buNone/>
              <a:tabLst/>
              <a:defRPr sz="1280" baseline="0">
                <a:solidFill>
                  <a:srgbClr val="3C3C3B"/>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 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endParaRPr lang="es-ES_tradnl" dirty="0"/>
          </a:p>
        </p:txBody>
      </p:sp>
      <p:sp>
        <p:nvSpPr>
          <p:cNvPr id="35" name="Marcador de posición de imagen 34"/>
          <p:cNvSpPr>
            <a:spLocks noGrp="1"/>
          </p:cNvSpPr>
          <p:nvPr>
            <p:ph type="pic" sz="quarter" idx="12"/>
          </p:nvPr>
        </p:nvSpPr>
        <p:spPr>
          <a:xfrm>
            <a:off x="1233301" y="4113741"/>
            <a:ext cx="10958699" cy="2744260"/>
          </a:xfrm>
        </p:spPr>
        <p:txBody>
          <a:bodyPr/>
          <a:lstStyle>
            <a:lvl1pPr>
              <a:defRPr>
                <a:solidFill>
                  <a:schemeClr val="accent5"/>
                </a:solidFill>
              </a:defRPr>
            </a:lvl1pPr>
          </a:lstStyle>
          <a:p>
            <a:endParaRPr lang="es-ES"/>
          </a:p>
        </p:txBody>
      </p:sp>
      <p:grpSp>
        <p:nvGrpSpPr>
          <p:cNvPr id="27" name="Agrupar 26"/>
          <p:cNvGrpSpPr/>
          <p:nvPr userDrawn="1"/>
        </p:nvGrpSpPr>
        <p:grpSpPr>
          <a:xfrm rot="5400000">
            <a:off x="-3309002" y="3308998"/>
            <a:ext cx="6858003" cy="239997"/>
            <a:chOff x="1443904" y="3985173"/>
            <a:chExt cx="7700096" cy="180001"/>
          </a:xfrm>
        </p:grpSpPr>
        <p:sp>
          <p:nvSpPr>
            <p:cNvPr id="28" name="Rectángulo 27"/>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0" name="Rectángulo 29"/>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1" name="Rectángulo 3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2" name="Rectángulo 31"/>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grpSp>
      <p:pic>
        <p:nvPicPr>
          <p:cNvPr id="13" name="Imagen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9803" y="216272"/>
            <a:ext cx="2336975" cy="711066"/>
          </a:xfrm>
          <a:prstGeom prst="rect">
            <a:avLst/>
          </a:prstGeom>
        </p:spPr>
      </p:pic>
    </p:spTree>
    <p:extLst>
      <p:ext uri="{BB962C8B-B14F-4D97-AF65-F5344CB8AC3E}">
        <p14:creationId xmlns:p14="http://schemas.microsoft.com/office/powerpoint/2010/main" val="31263643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endParaRPr lang="es-CL">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a:solidFill>
                <a:prstClr val="black">
                  <a:tint val="75000"/>
                </a:prstClr>
              </a:solidFill>
            </a:endParaRPr>
          </a:p>
        </p:txBody>
      </p:sp>
    </p:spTree>
    <p:extLst>
      <p:ext uri="{BB962C8B-B14F-4D97-AF65-F5344CB8AC3E}">
        <p14:creationId xmlns:p14="http://schemas.microsoft.com/office/powerpoint/2010/main" val="33206851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2"/>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Rectangle 6"/>
          <p:cNvSpPr>
            <a:spLocks noGrp="1" noChangeArrowheads="1"/>
          </p:cNvSpPr>
          <p:nvPr>
            <p:ph type="sldNum" sz="quarter" idx="11"/>
          </p:nvPr>
        </p:nvSpPr>
        <p:spPr>
          <a:xfrm>
            <a:off x="10981267" y="6515100"/>
            <a:ext cx="1041400" cy="226268"/>
          </a:xfrm>
          <a:ln/>
        </p:spPr>
        <p:txBody>
          <a:bodyPr/>
          <a:lstStyle>
            <a:lvl1pPr>
              <a:defRPr/>
            </a:lvl1pPr>
          </a:lstStyle>
          <a:p>
            <a:pPr>
              <a:defRPr/>
            </a:pPr>
            <a:fld id="{8D2A6DDE-0D90-4B6A-9349-BB7859D6E4F3}" type="slidenum">
              <a:rPr lang="es-CL" smtClean="0">
                <a:solidFill>
                  <a:prstClr val="black">
                    <a:tint val="75000"/>
                  </a:prstClr>
                </a:solidFill>
              </a:rPr>
              <a:pPr>
                <a:defRPr/>
              </a:pPr>
              <a:t>‹Nº›</a:t>
            </a:fld>
            <a:endParaRPr lang="es-CL" dirty="0">
              <a:solidFill>
                <a:prstClr val="black">
                  <a:tint val="75000"/>
                </a:prstClr>
              </a:solidFill>
            </a:endParaRPr>
          </a:p>
        </p:txBody>
      </p:sp>
    </p:spTree>
    <p:extLst>
      <p:ext uri="{BB962C8B-B14F-4D97-AF65-F5344CB8AC3E}">
        <p14:creationId xmlns:p14="http://schemas.microsoft.com/office/powerpoint/2010/main" val="22566189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ólo el título">
    <p:spTree>
      <p:nvGrpSpPr>
        <p:cNvPr id="1" name=""/>
        <p:cNvGrpSpPr/>
        <p:nvPr/>
      </p:nvGrpSpPr>
      <p:grpSpPr>
        <a:xfrm>
          <a:off x="0" y="0"/>
          <a:ext cx="0" cy="0"/>
          <a:chOff x="0" y="0"/>
          <a:chExt cx="0" cy="0"/>
        </a:xfrm>
      </p:grpSpPr>
      <p:graphicFrame>
        <p:nvGraphicFramePr>
          <p:cNvPr id="5" name="AutoShape 2"/>
          <p:cNvGraphicFramePr>
            <a:graphicFrameLocks/>
          </p:cNvGraphicFramePr>
          <p:nvPr>
            <p:custDataLst>
              <p:tags r:id="rId2"/>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spid="_x0000_s28038" name="think-cell Slide" r:id="rId9" imgW="0" imgH="0" progId="">
                  <p:embed/>
                </p:oleObj>
              </mc:Choice>
              <mc:Fallback>
                <p:oleObj name="think-cell Slide" r:id="rId9" imgW="0" imgH="0" progId="">
                  <p:embed/>
                  <p:pic>
                    <p:nvPicPr>
                      <p:cNvPr id="5" name="AutoShape 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5979"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McK 1. On-page tracker" hidden="1"/>
          <p:cNvSpPr>
            <a:spLocks noChangeArrowheads="1"/>
          </p:cNvSpPr>
          <p:nvPr>
            <p:custDataLst>
              <p:tags r:id="rId3"/>
            </p:custDataLst>
          </p:nvPr>
        </p:nvSpPr>
        <p:spPr bwMode="auto">
          <a:xfrm>
            <a:off x="161990" y="27538"/>
            <a:ext cx="581891" cy="172355"/>
          </a:xfrm>
          <a:prstGeom prst="rect">
            <a:avLst/>
          </a:prstGeom>
          <a:noFill/>
          <a:ln>
            <a:noFill/>
          </a:ln>
          <a:extLst/>
        </p:spPr>
        <p:txBody>
          <a:bodyPr wrap="none" lIns="0" tIns="0" rIns="0" bIns="0">
            <a:spAutoFit/>
          </a:bodyPr>
          <a:lstStyle/>
          <a:p>
            <a:pPr defTabSz="365832" fontAlgn="base">
              <a:spcBef>
                <a:spcPct val="0"/>
              </a:spcBef>
              <a:spcAft>
                <a:spcPct val="0"/>
              </a:spcAft>
              <a:defRPr/>
            </a:pPr>
            <a:r>
              <a:rPr lang="es-ES" sz="1120">
                <a:solidFill>
                  <a:srgbClr val="808080"/>
                </a:solidFill>
                <a:ea typeface="ＭＳ Ｐゴシック" pitchFamily="34" charset="-128"/>
              </a:rPr>
              <a:t>TRACKER</a:t>
            </a:r>
          </a:p>
        </p:txBody>
      </p:sp>
      <p:sp>
        <p:nvSpPr>
          <p:cNvPr id="17" name="McK 3. Unit of measure" hidden="1"/>
          <p:cNvSpPr txBox="1">
            <a:spLocks noChangeArrowheads="1"/>
          </p:cNvSpPr>
          <p:nvPr>
            <p:custDataLst>
              <p:tags r:id="rId4"/>
            </p:custDataLst>
          </p:nvPr>
        </p:nvSpPr>
        <p:spPr bwMode="auto">
          <a:xfrm>
            <a:off x="161986" y="542617"/>
            <a:ext cx="4973989" cy="172355"/>
          </a:xfrm>
          <a:prstGeom prst="rect">
            <a:avLst/>
          </a:prstGeom>
          <a:noFill/>
          <a:ln>
            <a:noFill/>
          </a:ln>
          <a:extLst/>
        </p:spPr>
        <p:txBody>
          <a:bodyPr lIns="0" tIns="0" rIns="0" bIns="0">
            <a:spAutoFit/>
          </a:bodyPr>
          <a:lstStyle>
            <a:lvl1pPr defTabSz="895350" eaLnBrk="0" hangingPunct="0">
              <a:defRPr sz="1200">
                <a:solidFill>
                  <a:schemeClr val="tx1"/>
                </a:solidFill>
                <a:latin typeface="Arial" pitchFamily="34" charset="0"/>
                <a:ea typeface="ＭＳ Ｐゴシック" pitchFamily="34" charset="-128"/>
              </a:defRPr>
            </a:lvl1pPr>
            <a:lvl2pPr marL="742950" indent="-285750" defTabSz="895350" eaLnBrk="0" hangingPunct="0">
              <a:defRPr sz="1200">
                <a:solidFill>
                  <a:schemeClr val="tx1"/>
                </a:solidFill>
                <a:latin typeface="Arial" pitchFamily="34" charset="0"/>
                <a:ea typeface="ＭＳ Ｐゴシック" pitchFamily="34" charset="-128"/>
              </a:defRPr>
            </a:lvl2pPr>
            <a:lvl3pPr marL="1143000" indent="-228600" defTabSz="895350" eaLnBrk="0" hangingPunct="0">
              <a:defRPr sz="1200">
                <a:solidFill>
                  <a:schemeClr val="tx1"/>
                </a:solidFill>
                <a:latin typeface="Arial" pitchFamily="34" charset="0"/>
                <a:ea typeface="ＭＳ Ｐゴシック" pitchFamily="34" charset="-128"/>
              </a:defRPr>
            </a:lvl3pPr>
            <a:lvl4pPr marL="1600200" indent="-228600" defTabSz="895350" eaLnBrk="0" hangingPunct="0">
              <a:defRPr sz="1200">
                <a:solidFill>
                  <a:schemeClr val="tx1"/>
                </a:solidFill>
                <a:latin typeface="Arial" pitchFamily="34" charset="0"/>
                <a:ea typeface="ＭＳ Ｐゴシック" pitchFamily="34" charset="-128"/>
              </a:defRPr>
            </a:lvl4pPr>
            <a:lvl5pPr marL="2057400" indent="-228600" defTabSz="895350" eaLnBrk="0" hangingPunct="0">
              <a:defRPr sz="1200">
                <a:solidFill>
                  <a:schemeClr val="tx1"/>
                </a:solidFill>
                <a:latin typeface="Arial" pitchFamily="34" charset="0"/>
                <a:ea typeface="ＭＳ Ｐゴシック" pitchFamily="34" charset="-128"/>
              </a:defRPr>
            </a:lvl5pPr>
            <a:lvl6pPr marL="2514600" indent="-228600" defTabSz="895350" eaLnBrk="0" fontAlgn="base" hangingPunct="0">
              <a:spcBef>
                <a:spcPct val="0"/>
              </a:spcBef>
              <a:spcAft>
                <a:spcPct val="0"/>
              </a:spcAft>
              <a:defRPr sz="1200">
                <a:solidFill>
                  <a:schemeClr val="tx1"/>
                </a:solidFill>
                <a:latin typeface="Arial" pitchFamily="34" charset="0"/>
                <a:ea typeface="ＭＳ Ｐゴシック" pitchFamily="34" charset="-128"/>
              </a:defRPr>
            </a:lvl6pPr>
            <a:lvl7pPr marL="2971800" indent="-228600" defTabSz="895350" eaLnBrk="0" fontAlgn="base" hangingPunct="0">
              <a:spcBef>
                <a:spcPct val="0"/>
              </a:spcBef>
              <a:spcAft>
                <a:spcPct val="0"/>
              </a:spcAft>
              <a:defRPr sz="1200">
                <a:solidFill>
                  <a:schemeClr val="tx1"/>
                </a:solidFill>
                <a:latin typeface="Arial" pitchFamily="34" charset="0"/>
                <a:ea typeface="ＭＳ Ｐゴシック" pitchFamily="34" charset="-128"/>
              </a:defRPr>
            </a:lvl7pPr>
            <a:lvl8pPr marL="3429000" indent="-228600" defTabSz="895350" eaLnBrk="0" fontAlgn="base" hangingPunct="0">
              <a:spcBef>
                <a:spcPct val="0"/>
              </a:spcBef>
              <a:spcAft>
                <a:spcPct val="0"/>
              </a:spcAft>
              <a:defRPr sz="1200">
                <a:solidFill>
                  <a:schemeClr val="tx1"/>
                </a:solidFill>
                <a:latin typeface="Arial" pitchFamily="34" charset="0"/>
                <a:ea typeface="ＭＳ Ｐゴシック" pitchFamily="34" charset="-128"/>
              </a:defRPr>
            </a:lvl8pPr>
            <a:lvl9pPr marL="3886200" indent="-228600" defTabSz="895350" eaLnBrk="0" fontAlgn="base" hangingPunct="0">
              <a:spcBef>
                <a:spcPct val="0"/>
              </a:spcBef>
              <a:spcAft>
                <a:spcPct val="0"/>
              </a:spcAft>
              <a:defRPr sz="1200">
                <a:solidFill>
                  <a:schemeClr val="tx1"/>
                </a:solidFill>
                <a:latin typeface="Arial" pitchFamily="34" charset="0"/>
                <a:ea typeface="ＭＳ Ｐゴシック" pitchFamily="34" charset="-128"/>
              </a:defRPr>
            </a:lvl9pPr>
          </a:lstStyle>
          <a:p>
            <a:pPr eaLnBrk="1" fontAlgn="base" hangingPunct="1">
              <a:spcBef>
                <a:spcPct val="0"/>
              </a:spcBef>
              <a:spcAft>
                <a:spcPct val="0"/>
              </a:spcAft>
              <a:defRPr/>
            </a:pPr>
            <a:r>
              <a:rPr lang="es-ES" sz="1120">
                <a:solidFill>
                  <a:srgbClr val="808080"/>
                </a:solidFill>
                <a:cs typeface="ＭＳ Ｐゴシック" charset="-128"/>
              </a:rPr>
              <a:t>Unit of measure</a:t>
            </a:r>
          </a:p>
        </p:txBody>
      </p:sp>
      <p:grpSp>
        <p:nvGrpSpPr>
          <p:cNvPr id="18" name="ACET" hidden="1"/>
          <p:cNvGrpSpPr>
            <a:grpSpLocks/>
          </p:cNvGrpSpPr>
          <p:nvPr>
            <p:custDataLst>
              <p:tags r:id="rId5"/>
            </p:custDataLst>
          </p:nvPr>
        </p:nvGrpSpPr>
        <p:grpSpPr bwMode="auto">
          <a:xfrm>
            <a:off x="1976210" y="1255301"/>
            <a:ext cx="5801189" cy="413034"/>
            <a:chOff x="915" y="775"/>
            <a:chExt cx="2686" cy="255"/>
          </a:xfrm>
        </p:grpSpPr>
        <p:cxnSp>
          <p:nvCxnSpPr>
            <p:cNvPr id="19" name="AutoShape 249" hidden="1"/>
            <p:cNvCxnSpPr>
              <a:cxnSpLocks noChangeShapeType="1"/>
            </p:cNvCxnSpPr>
            <p:nvPr/>
          </p:nvCxnSpPr>
          <p:spPr bwMode="auto">
            <a:xfrm>
              <a:off x="915" y="1030"/>
              <a:ext cx="2686" cy="0"/>
            </a:xfrm>
            <a:prstGeom prst="straightConnector1">
              <a:avLst/>
            </a:prstGeom>
            <a:noFill/>
            <a:ln w="9525">
              <a:solidFill>
                <a:schemeClr val="tx1"/>
              </a:solidFill>
              <a:round/>
              <a:headEnd/>
              <a:tailEnd/>
            </a:ln>
          </p:spPr>
        </p:cxnSp>
        <p:sp>
          <p:nvSpPr>
            <p:cNvPr id="20" name="AutoShape 250" hidden="1"/>
            <p:cNvSpPr>
              <a:spLocks noChangeArrowheads="1"/>
            </p:cNvSpPr>
            <p:nvPr/>
          </p:nvSpPr>
          <p:spPr bwMode="auto">
            <a:xfrm>
              <a:off x="915" y="775"/>
              <a:ext cx="2686" cy="255"/>
            </a:xfrm>
            <a:prstGeom prst="leftRightArrow">
              <a:avLst>
                <a:gd name="adj1" fmla="val 100000"/>
                <a:gd name="adj2" fmla="val 0"/>
              </a:avLst>
            </a:prstGeom>
            <a:noFill/>
            <a:ln>
              <a:noFill/>
            </a:ln>
            <a:extLst/>
          </p:spPr>
          <p:txBody>
            <a:bodyPr lIns="0" tIns="0" rIns="0" bIns="18288" anchor="b">
              <a:spAutoFit/>
            </a:bodyPr>
            <a:lstStyle/>
            <a:p>
              <a:pPr defTabSz="365832" fontAlgn="base">
                <a:spcBef>
                  <a:spcPct val="0"/>
                </a:spcBef>
                <a:spcAft>
                  <a:spcPct val="0"/>
                </a:spcAft>
                <a:defRPr/>
              </a:pPr>
              <a:r>
                <a:rPr lang="es-ES" sz="1280" b="1">
                  <a:solidFill>
                    <a:srgbClr val="333333"/>
                  </a:solidFill>
                  <a:ea typeface="ＭＳ Ｐゴシック" pitchFamily="34" charset="-128"/>
                </a:rPr>
                <a:t>Título</a:t>
              </a:r>
            </a:p>
            <a:p>
              <a:pPr defTabSz="365832" fontAlgn="base">
                <a:spcBef>
                  <a:spcPct val="0"/>
                </a:spcBef>
                <a:spcAft>
                  <a:spcPct val="0"/>
                </a:spcAft>
                <a:defRPr/>
              </a:pPr>
              <a:r>
                <a:rPr lang="es-ES" sz="1280">
                  <a:solidFill>
                    <a:srgbClr val="808080"/>
                  </a:solidFill>
                  <a:ea typeface="ＭＳ Ｐゴシック" pitchFamily="34" charset="-128"/>
                </a:rPr>
                <a:t>Unit of measure</a:t>
              </a:r>
            </a:p>
          </p:txBody>
        </p:sp>
      </p:grpSp>
      <p:sp>
        <p:nvSpPr>
          <p:cNvPr id="21" name="Working Draft" hidden="1"/>
          <p:cNvSpPr txBox="1">
            <a:spLocks noChangeArrowheads="1"/>
          </p:cNvSpPr>
          <p:nvPr>
            <p:custDataLst>
              <p:tags r:id="rId6"/>
            </p:custDataLst>
          </p:nvPr>
        </p:nvSpPr>
        <p:spPr bwMode="auto">
          <a:xfrm rot="5400000">
            <a:off x="11406076" y="2778996"/>
            <a:ext cx="1381789" cy="73866"/>
          </a:xfrm>
          <a:prstGeom prst="rect">
            <a:avLst/>
          </a:prstGeom>
          <a:noFill/>
          <a:ln w="9525">
            <a:noFill/>
            <a:miter lim="800000"/>
            <a:headEnd/>
            <a:tailEnd/>
          </a:ln>
          <a:effectLst/>
        </p:spPr>
        <p:txBody>
          <a:bodyPr wrap="none" lIns="0" tIns="0" rIns="0" bIns="0">
            <a:spAutoFit/>
          </a:bodyPr>
          <a:lstStyle>
            <a:lvl1pPr eaLnBrk="0" hangingPunct="0">
              <a:defRPr sz="1400" b="1">
                <a:solidFill>
                  <a:schemeClr val="tx1"/>
                </a:solidFill>
                <a:latin typeface="Arial" charset="0"/>
                <a:ea typeface="ＭＳ Ｐゴシック" charset="0"/>
                <a:cs typeface="ＭＳ Ｐゴシック" charset="0"/>
              </a:defRPr>
            </a:lvl1pPr>
            <a:lvl2pPr marL="37931725" indent="-37474525" eaLnBrk="0" hangingPunct="0">
              <a:defRPr sz="1400" b="1">
                <a:solidFill>
                  <a:schemeClr val="tx1"/>
                </a:solidFill>
                <a:latin typeface="Arial" charset="0"/>
                <a:ea typeface="ＭＳ Ｐゴシック" charset="0"/>
              </a:defRPr>
            </a:lvl2pPr>
            <a:lvl3pPr eaLnBrk="0" hangingPunct="0">
              <a:defRPr sz="1400" b="1">
                <a:solidFill>
                  <a:schemeClr val="tx1"/>
                </a:solidFill>
                <a:latin typeface="Arial" charset="0"/>
                <a:ea typeface="ＭＳ Ｐゴシック" charset="0"/>
              </a:defRPr>
            </a:lvl3pPr>
            <a:lvl4pPr eaLnBrk="0" hangingPunct="0">
              <a:defRPr sz="1400" b="1">
                <a:solidFill>
                  <a:schemeClr val="tx1"/>
                </a:solidFill>
                <a:latin typeface="Arial" charset="0"/>
                <a:ea typeface="ＭＳ Ｐゴシック" charset="0"/>
              </a:defRPr>
            </a:lvl4pPr>
            <a:lvl5pPr eaLnBrk="0" hangingPunct="0">
              <a:defRPr sz="1400" b="1">
                <a:solidFill>
                  <a:schemeClr val="tx1"/>
                </a:solidFill>
                <a:latin typeface="Arial" charset="0"/>
                <a:ea typeface="ＭＳ Ｐゴシック" charset="0"/>
              </a:defRPr>
            </a:lvl5pPr>
            <a:lvl6pPr marL="457200" eaLnBrk="0" fontAlgn="base" hangingPunct="0">
              <a:spcBef>
                <a:spcPct val="0"/>
              </a:spcBef>
              <a:spcAft>
                <a:spcPct val="0"/>
              </a:spcAft>
              <a:defRPr sz="1400" b="1">
                <a:solidFill>
                  <a:schemeClr val="tx1"/>
                </a:solidFill>
                <a:latin typeface="Arial" charset="0"/>
                <a:ea typeface="ＭＳ Ｐゴシック" charset="0"/>
              </a:defRPr>
            </a:lvl6pPr>
            <a:lvl7pPr marL="914400" eaLnBrk="0" fontAlgn="base" hangingPunct="0">
              <a:spcBef>
                <a:spcPct val="0"/>
              </a:spcBef>
              <a:spcAft>
                <a:spcPct val="0"/>
              </a:spcAft>
              <a:defRPr sz="1400" b="1">
                <a:solidFill>
                  <a:schemeClr val="tx1"/>
                </a:solidFill>
                <a:latin typeface="Arial" charset="0"/>
                <a:ea typeface="ＭＳ Ｐゴシック" charset="0"/>
              </a:defRPr>
            </a:lvl7pPr>
            <a:lvl8pPr marL="1371600" eaLnBrk="0" fontAlgn="base" hangingPunct="0">
              <a:spcBef>
                <a:spcPct val="0"/>
              </a:spcBef>
              <a:spcAft>
                <a:spcPct val="0"/>
              </a:spcAft>
              <a:defRPr sz="1400" b="1">
                <a:solidFill>
                  <a:schemeClr val="tx1"/>
                </a:solidFill>
                <a:latin typeface="Arial" charset="0"/>
                <a:ea typeface="ＭＳ Ｐゴシック" charset="0"/>
              </a:defRPr>
            </a:lvl8pPr>
            <a:lvl9pPr marL="1828800" eaLnBrk="0" fontAlgn="base" hangingPunct="0">
              <a:spcBef>
                <a:spcPct val="0"/>
              </a:spcBef>
              <a:spcAft>
                <a:spcPct val="0"/>
              </a:spcAft>
              <a:defRPr sz="1400" b="1">
                <a:solidFill>
                  <a:schemeClr val="tx1"/>
                </a:solidFill>
                <a:latin typeface="Arial" charset="0"/>
                <a:ea typeface="ＭＳ Ｐゴシック" charset="0"/>
              </a:defRPr>
            </a:lvl9pPr>
          </a:lstStyle>
          <a:p>
            <a:pPr defTabSz="365832" eaLnBrk="1" fontAlgn="base" hangingPunct="1">
              <a:spcBef>
                <a:spcPct val="0"/>
              </a:spcBef>
              <a:spcAft>
                <a:spcPct val="0"/>
              </a:spcAft>
              <a:defRPr/>
            </a:pPr>
            <a:r>
              <a:rPr lang="en-US" sz="480" b="0">
                <a:solidFill>
                  <a:srgbClr val="333333"/>
                </a:solidFill>
              </a:rPr>
              <a:t>Working Draft - Last Modified 05-07-2010 18:44:35</a:t>
            </a:r>
            <a:endParaRPr lang="es-ES" sz="1280" b="0">
              <a:solidFill>
                <a:srgbClr val="333333"/>
              </a:solidFill>
            </a:endParaRPr>
          </a:p>
        </p:txBody>
      </p:sp>
      <p:sp>
        <p:nvSpPr>
          <p:cNvPr id="22" name="Printed" hidden="1"/>
          <p:cNvSpPr txBox="1">
            <a:spLocks noChangeArrowheads="1"/>
          </p:cNvSpPr>
          <p:nvPr>
            <p:custDataLst>
              <p:tags r:id="rId7"/>
            </p:custDataLst>
          </p:nvPr>
        </p:nvSpPr>
        <p:spPr bwMode="auto">
          <a:xfrm rot="5400000">
            <a:off x="11999190" y="3940354"/>
            <a:ext cx="195566" cy="73866"/>
          </a:xfrm>
          <a:prstGeom prst="rect">
            <a:avLst/>
          </a:prstGeom>
          <a:noFill/>
          <a:ln w="9525">
            <a:noFill/>
            <a:miter lim="800000"/>
            <a:headEnd/>
            <a:tailEnd/>
          </a:ln>
          <a:effectLst/>
        </p:spPr>
        <p:txBody>
          <a:bodyPr wrap="none" lIns="0" tIns="0" rIns="0" bIns="0">
            <a:spAutoFit/>
          </a:bodyPr>
          <a:lstStyle>
            <a:lvl1pPr eaLnBrk="0" hangingPunct="0">
              <a:defRPr sz="1400" b="1">
                <a:solidFill>
                  <a:schemeClr val="tx1"/>
                </a:solidFill>
                <a:latin typeface="Arial" charset="0"/>
                <a:ea typeface="ＭＳ Ｐゴシック" charset="0"/>
                <a:cs typeface="ＭＳ Ｐゴシック" charset="0"/>
              </a:defRPr>
            </a:lvl1pPr>
            <a:lvl2pPr marL="37931725" indent="-37474525" eaLnBrk="0" hangingPunct="0">
              <a:defRPr sz="1400" b="1">
                <a:solidFill>
                  <a:schemeClr val="tx1"/>
                </a:solidFill>
                <a:latin typeface="Arial" charset="0"/>
                <a:ea typeface="ＭＳ Ｐゴシック" charset="0"/>
              </a:defRPr>
            </a:lvl2pPr>
            <a:lvl3pPr eaLnBrk="0" hangingPunct="0">
              <a:defRPr sz="1400" b="1">
                <a:solidFill>
                  <a:schemeClr val="tx1"/>
                </a:solidFill>
                <a:latin typeface="Arial" charset="0"/>
                <a:ea typeface="ＭＳ Ｐゴシック" charset="0"/>
              </a:defRPr>
            </a:lvl3pPr>
            <a:lvl4pPr eaLnBrk="0" hangingPunct="0">
              <a:defRPr sz="1400" b="1">
                <a:solidFill>
                  <a:schemeClr val="tx1"/>
                </a:solidFill>
                <a:latin typeface="Arial" charset="0"/>
                <a:ea typeface="ＭＳ Ｐゴシック" charset="0"/>
              </a:defRPr>
            </a:lvl4pPr>
            <a:lvl5pPr eaLnBrk="0" hangingPunct="0">
              <a:defRPr sz="1400" b="1">
                <a:solidFill>
                  <a:schemeClr val="tx1"/>
                </a:solidFill>
                <a:latin typeface="Arial" charset="0"/>
                <a:ea typeface="ＭＳ Ｐゴシック" charset="0"/>
              </a:defRPr>
            </a:lvl5pPr>
            <a:lvl6pPr marL="457200" eaLnBrk="0" fontAlgn="base" hangingPunct="0">
              <a:spcBef>
                <a:spcPct val="0"/>
              </a:spcBef>
              <a:spcAft>
                <a:spcPct val="0"/>
              </a:spcAft>
              <a:defRPr sz="1400" b="1">
                <a:solidFill>
                  <a:schemeClr val="tx1"/>
                </a:solidFill>
                <a:latin typeface="Arial" charset="0"/>
                <a:ea typeface="ＭＳ Ｐゴシック" charset="0"/>
              </a:defRPr>
            </a:lvl6pPr>
            <a:lvl7pPr marL="914400" eaLnBrk="0" fontAlgn="base" hangingPunct="0">
              <a:spcBef>
                <a:spcPct val="0"/>
              </a:spcBef>
              <a:spcAft>
                <a:spcPct val="0"/>
              </a:spcAft>
              <a:defRPr sz="1400" b="1">
                <a:solidFill>
                  <a:schemeClr val="tx1"/>
                </a:solidFill>
                <a:latin typeface="Arial" charset="0"/>
                <a:ea typeface="ＭＳ Ｐゴシック" charset="0"/>
              </a:defRPr>
            </a:lvl7pPr>
            <a:lvl8pPr marL="1371600" eaLnBrk="0" fontAlgn="base" hangingPunct="0">
              <a:spcBef>
                <a:spcPct val="0"/>
              </a:spcBef>
              <a:spcAft>
                <a:spcPct val="0"/>
              </a:spcAft>
              <a:defRPr sz="1400" b="1">
                <a:solidFill>
                  <a:schemeClr val="tx1"/>
                </a:solidFill>
                <a:latin typeface="Arial" charset="0"/>
                <a:ea typeface="ＭＳ Ｐゴシック" charset="0"/>
              </a:defRPr>
            </a:lvl8pPr>
            <a:lvl9pPr marL="1828800" eaLnBrk="0" fontAlgn="base" hangingPunct="0">
              <a:spcBef>
                <a:spcPct val="0"/>
              </a:spcBef>
              <a:spcAft>
                <a:spcPct val="0"/>
              </a:spcAft>
              <a:defRPr sz="1400" b="1">
                <a:solidFill>
                  <a:schemeClr val="tx1"/>
                </a:solidFill>
                <a:latin typeface="Arial" charset="0"/>
                <a:ea typeface="ＭＳ Ｐゴシック" charset="0"/>
              </a:defRPr>
            </a:lvl9pPr>
          </a:lstStyle>
          <a:p>
            <a:pPr defTabSz="365832" eaLnBrk="1" fontAlgn="base" hangingPunct="1">
              <a:spcBef>
                <a:spcPct val="0"/>
              </a:spcBef>
              <a:spcAft>
                <a:spcPct val="0"/>
              </a:spcAft>
              <a:defRPr/>
            </a:pPr>
            <a:r>
              <a:rPr lang="es-ES" sz="480" b="0">
                <a:solidFill>
                  <a:srgbClr val="333333"/>
                </a:solidFill>
              </a:rPr>
              <a:t>Printed</a:t>
            </a:r>
            <a:endParaRPr lang="es-ES" sz="1280" b="0">
              <a:solidFill>
                <a:srgbClr val="333333"/>
              </a:solidFill>
            </a:endParaRPr>
          </a:p>
        </p:txBody>
      </p:sp>
      <p:sp>
        <p:nvSpPr>
          <p:cNvPr id="7" name="Marcador de texto 4"/>
          <p:cNvSpPr>
            <a:spLocks noGrp="1"/>
          </p:cNvSpPr>
          <p:nvPr>
            <p:ph type="body" sz="quarter" idx="3"/>
          </p:nvPr>
        </p:nvSpPr>
        <p:spPr>
          <a:xfrm>
            <a:off x="1523745" y="76969"/>
            <a:ext cx="6105360" cy="320692"/>
          </a:xfrm>
          <a:prstGeom prst="rect">
            <a:avLst/>
          </a:prstGeom>
        </p:spPr>
        <p:txBody>
          <a:bodyPr anchor="ctr">
            <a:noAutofit/>
          </a:bodyPr>
          <a:lstStyle>
            <a:lvl1pPr marL="0" indent="0" algn="l">
              <a:buNone/>
              <a:defRPr sz="1040" b="0"/>
            </a:lvl1pPr>
            <a:lvl2pPr marL="340119" indent="0">
              <a:buNone/>
              <a:defRPr sz="1520" b="1"/>
            </a:lvl2pPr>
            <a:lvl3pPr marL="680246" indent="0">
              <a:buNone/>
              <a:defRPr sz="1360" b="1"/>
            </a:lvl3pPr>
            <a:lvl4pPr marL="1020371" indent="0">
              <a:buNone/>
              <a:defRPr sz="1200" b="1"/>
            </a:lvl4pPr>
            <a:lvl5pPr marL="1360499" indent="0">
              <a:buNone/>
              <a:defRPr sz="1200" b="1"/>
            </a:lvl5pPr>
            <a:lvl6pPr marL="1700625" indent="0">
              <a:buNone/>
              <a:defRPr sz="1200" b="1"/>
            </a:lvl6pPr>
            <a:lvl7pPr marL="2040735" indent="0">
              <a:buNone/>
              <a:defRPr sz="1200" b="1"/>
            </a:lvl7pPr>
            <a:lvl8pPr marL="2380863" indent="0">
              <a:buNone/>
              <a:defRPr sz="1200" b="1"/>
            </a:lvl8pPr>
            <a:lvl9pPr marL="2720986" indent="0">
              <a:buNone/>
              <a:defRPr sz="1200" b="1"/>
            </a:lvl9pPr>
          </a:lstStyle>
          <a:p>
            <a:pPr lvl="0"/>
            <a:r>
              <a:rPr lang="es-ES_tradnl" dirty="0"/>
              <a:t>Haga clic para modificar el estilo de texto del patrón</a:t>
            </a:r>
          </a:p>
        </p:txBody>
      </p:sp>
      <p:sp>
        <p:nvSpPr>
          <p:cNvPr id="8" name="Marcador de texto 2"/>
          <p:cNvSpPr>
            <a:spLocks noGrp="1"/>
          </p:cNvSpPr>
          <p:nvPr>
            <p:ph type="body" idx="13"/>
          </p:nvPr>
        </p:nvSpPr>
        <p:spPr>
          <a:xfrm>
            <a:off x="897204" y="1240245"/>
            <a:ext cx="10454037" cy="309179"/>
          </a:xfrm>
          <a:prstGeom prst="rect">
            <a:avLst/>
          </a:prstGeom>
        </p:spPr>
        <p:txBody>
          <a:bodyPr>
            <a:noAutofit/>
          </a:bodyPr>
          <a:lstStyle>
            <a:lvl1pPr marL="0" indent="0" algn="l">
              <a:buNone/>
              <a:defRPr sz="1280" b="0"/>
            </a:lvl1pPr>
            <a:lvl2pPr marL="340119" indent="0">
              <a:buNone/>
              <a:defRPr sz="1520" b="1"/>
            </a:lvl2pPr>
            <a:lvl3pPr marL="680246" indent="0">
              <a:buNone/>
              <a:defRPr sz="1360" b="1"/>
            </a:lvl3pPr>
            <a:lvl4pPr marL="1020371" indent="0">
              <a:buNone/>
              <a:defRPr sz="1200" b="1"/>
            </a:lvl4pPr>
            <a:lvl5pPr marL="1360499" indent="0">
              <a:buNone/>
              <a:defRPr sz="1200" b="1"/>
            </a:lvl5pPr>
            <a:lvl6pPr marL="1700625" indent="0">
              <a:buNone/>
              <a:defRPr sz="1200" b="1"/>
            </a:lvl6pPr>
            <a:lvl7pPr marL="2040735" indent="0">
              <a:buNone/>
              <a:defRPr sz="1200" b="1"/>
            </a:lvl7pPr>
            <a:lvl8pPr marL="2380863" indent="0">
              <a:buNone/>
              <a:defRPr sz="1200" b="1"/>
            </a:lvl8pPr>
            <a:lvl9pPr marL="2720986" indent="0">
              <a:buNone/>
              <a:defRPr sz="1200" b="1"/>
            </a:lvl9pPr>
          </a:lstStyle>
          <a:p>
            <a:pPr lvl="0"/>
            <a:r>
              <a:rPr lang="es-ES_tradnl" dirty="0"/>
              <a:t>Haga clic para modificar el estilo de texto del patrón</a:t>
            </a:r>
          </a:p>
        </p:txBody>
      </p:sp>
      <p:sp>
        <p:nvSpPr>
          <p:cNvPr id="25" name="Marcador de pie de página 3"/>
          <p:cNvSpPr>
            <a:spLocks noGrp="1"/>
          </p:cNvSpPr>
          <p:nvPr>
            <p:ph type="ftr" sz="quarter" idx="14"/>
          </p:nvPr>
        </p:nvSpPr>
        <p:spPr>
          <a:xfrm>
            <a:off x="896317" y="5975240"/>
            <a:ext cx="10455529" cy="364442"/>
          </a:xfrm>
          <a:prstGeom prst="rect">
            <a:avLst/>
          </a:prstGeom>
        </p:spPr>
        <p:txBody>
          <a:bodyPr vert="horz" wrap="square" lIns="85007" tIns="42511" rIns="85007" bIns="42511" numCol="1" anchor="t" anchorCtr="0" compatLnSpc="1">
            <a:prstTxWarp prst="textNoShape">
              <a:avLst/>
            </a:prstTxWarp>
          </a:bodyPr>
          <a:lstStyle>
            <a:lvl1pPr>
              <a:defRPr sz="960" b="0">
                <a:solidFill>
                  <a:srgbClr val="333333"/>
                </a:solidFill>
                <a:latin typeface="Arial" charset="0"/>
                <a:ea typeface="ＭＳ Ｐゴシック" pitchFamily="34" charset="-128"/>
                <a:cs typeface="+mn-cs"/>
              </a:defRPr>
            </a:lvl1pPr>
          </a:lstStyle>
          <a:p>
            <a:pPr fontAlgn="base">
              <a:spcBef>
                <a:spcPct val="0"/>
              </a:spcBef>
              <a:spcAft>
                <a:spcPct val="0"/>
              </a:spcAft>
              <a:defRPr/>
            </a:pPr>
            <a:endParaRPr lang="es-ES_tradnl"/>
          </a:p>
        </p:txBody>
      </p:sp>
      <p:sp>
        <p:nvSpPr>
          <p:cNvPr id="26" name="Marcador de número de diapositiva 4"/>
          <p:cNvSpPr>
            <a:spLocks noGrp="1"/>
          </p:cNvSpPr>
          <p:nvPr>
            <p:ph type="sldNum" sz="quarter" idx="15"/>
          </p:nvPr>
        </p:nvSpPr>
        <p:spPr>
          <a:xfrm>
            <a:off x="8737600" y="6356352"/>
            <a:ext cx="2844800" cy="365125"/>
          </a:xfrm>
          <a:prstGeom prst="rect">
            <a:avLst/>
          </a:prstGeom>
        </p:spPr>
        <p:txBody>
          <a:bodyPr/>
          <a:lstStyle>
            <a:lvl1pPr>
              <a:defRPr b="1"/>
            </a:lvl1pPr>
          </a:lstStyle>
          <a:p>
            <a:pPr>
              <a:defRPr/>
            </a:pPr>
            <a:fld id="{2BD91032-E8AB-4289-9B53-FCD0BC323A9E}" type="slidenum">
              <a:rPr lang="es-ES_tradnl">
                <a:solidFill>
                  <a:prstClr val="black">
                    <a:tint val="75000"/>
                  </a:prstClr>
                </a:solidFill>
              </a:rPr>
              <a:pPr>
                <a:defRPr/>
              </a:pPr>
              <a:t>‹Nº›</a:t>
            </a:fld>
            <a:endParaRPr lang="es-ES_tradnl">
              <a:solidFill>
                <a:prstClr val="black">
                  <a:tint val="75000"/>
                </a:prstClr>
              </a:solidFill>
            </a:endParaRPr>
          </a:p>
        </p:txBody>
      </p:sp>
    </p:spTree>
    <p:extLst>
      <p:ext uri="{BB962C8B-B14F-4D97-AF65-F5344CB8AC3E}">
        <p14:creationId xmlns:p14="http://schemas.microsoft.com/office/powerpoint/2010/main" val="3093587426"/>
      </p:ext>
    </p:extLst>
  </p:cSld>
  <p:clrMapOvr>
    <a:masterClrMapping/>
  </p:clrMapOvr>
  <p:transition advClick="0">
    <p:sndAc>
      <p:endSnd/>
    </p:sndAc>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a:prstGeom prst="rect">
            <a:avLst/>
          </a:prstGeom>
        </p:spPr>
        <p:txBody>
          <a:bodyPr/>
          <a:lstStyle/>
          <a:p>
            <a:r>
              <a:rPr lang="es-ES"/>
              <a:t>Haga clic para modificar el estilo de título del patrón</a:t>
            </a:r>
            <a:endParaRPr lang="es-CL"/>
          </a:p>
        </p:txBody>
      </p:sp>
      <p:sp>
        <p:nvSpPr>
          <p:cNvPr id="3" name="2 Marcador de fecha"/>
          <p:cNvSpPr>
            <a:spLocks noGrp="1"/>
          </p:cNvSpPr>
          <p:nvPr>
            <p:ph type="dt" sz="half" idx="10"/>
          </p:nvPr>
        </p:nvSpPr>
        <p:spPr/>
        <p:txBody>
          <a:bodyPr/>
          <a:lstStyle/>
          <a:p>
            <a:endParaRPr lang="es-CL">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CL">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a:solidFill>
                <a:prstClr val="black">
                  <a:tint val="75000"/>
                </a:prstClr>
              </a:solidFill>
            </a:endParaRPr>
          </a:p>
        </p:txBody>
      </p:sp>
    </p:spTree>
    <p:extLst>
      <p:ext uri="{BB962C8B-B14F-4D97-AF65-F5344CB8AC3E}">
        <p14:creationId xmlns:p14="http://schemas.microsoft.com/office/powerpoint/2010/main" val="19748832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6" name="Marcador de número de diapositiva 5"/>
          <p:cNvSpPr>
            <a:spLocks noGrp="1"/>
          </p:cNvSpPr>
          <p:nvPr>
            <p:ph type="sldNum" sz="quarter" idx="12"/>
          </p:nvPr>
        </p:nvSpPr>
        <p:spPr>
          <a:xfrm>
            <a:off x="8737600" y="6356352"/>
            <a:ext cx="2844800" cy="365125"/>
          </a:xfrm>
          <a:prstGeom prst="rect">
            <a:avLst/>
          </a:prstGeom>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Tree>
    <p:extLst>
      <p:ext uri="{BB962C8B-B14F-4D97-AF65-F5344CB8AC3E}">
        <p14:creationId xmlns:p14="http://schemas.microsoft.com/office/powerpoint/2010/main" val="339850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13" name="Imagen 12" descr="42-52871446.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 y="-4764"/>
            <a:ext cx="1769361" cy="6890148"/>
          </a:xfrm>
          <a:prstGeom prst="rect">
            <a:avLst/>
          </a:prstGeom>
        </p:spPr>
      </p:pic>
      <p:sp>
        <p:nvSpPr>
          <p:cNvPr id="14" name="Título 13"/>
          <p:cNvSpPr>
            <a:spLocks noGrp="1"/>
          </p:cNvSpPr>
          <p:nvPr>
            <p:ph type="title" hasCustomPrompt="1"/>
          </p:nvPr>
        </p:nvSpPr>
        <p:spPr>
          <a:xfrm>
            <a:off x="2348089" y="970630"/>
            <a:ext cx="8942211" cy="1143000"/>
          </a:xfrm>
        </p:spPr>
        <p:txBody>
          <a:bodyPr lIns="0" tIns="0" rIns="0" bIns="0">
            <a:noAutofit/>
          </a:bodyPr>
          <a:lstStyle>
            <a:lvl1pPr algn="r">
              <a:lnSpc>
                <a:spcPct val="90000"/>
              </a:lnSpc>
              <a:defRPr sz="2961">
                <a:solidFill>
                  <a:srgbClr val="3C3C3B"/>
                </a:solidFill>
                <a:latin typeface="+mj-lt"/>
                <a:cs typeface="Calibri"/>
              </a:defRPr>
            </a:lvl1pPr>
          </a:lstStyle>
          <a:p>
            <a:r>
              <a:rPr lang="es-ES_tradnl" sz="2561" b="0" i="0" dirty="0">
                <a:solidFill>
                  <a:srgbClr val="007A94"/>
                </a:solidFill>
                <a:latin typeface="Trebuchet MS"/>
                <a:ea typeface="Trebuchet MS"/>
                <a:cs typeface="Trebuchet MS"/>
              </a:rPr>
              <a:t>Título de</a:t>
            </a:r>
            <a:br>
              <a:rPr lang="es-ES_tradnl" sz="2561" b="0" i="0" dirty="0">
                <a:solidFill>
                  <a:srgbClr val="007A94"/>
                </a:solidFill>
                <a:latin typeface="Trebuchet MS"/>
                <a:ea typeface="Trebuchet MS"/>
                <a:cs typeface="Trebuchet MS"/>
              </a:rPr>
            </a:br>
            <a:r>
              <a:rPr lang="es-ES_tradnl" sz="2561" b="0" i="0" dirty="0">
                <a:solidFill>
                  <a:srgbClr val="007A94"/>
                </a:solidFill>
                <a:latin typeface="Trebuchet MS"/>
                <a:ea typeface="Trebuchet MS"/>
                <a:cs typeface="Trebuchet MS"/>
              </a:rPr>
              <a:t>Presentación</a:t>
            </a:r>
          </a:p>
        </p:txBody>
      </p:sp>
      <p:sp>
        <p:nvSpPr>
          <p:cNvPr id="22" name="Marcador de texto 21"/>
          <p:cNvSpPr>
            <a:spLocks noGrp="1"/>
          </p:cNvSpPr>
          <p:nvPr>
            <p:ph type="body" sz="quarter" idx="10" hasCustomPrompt="1"/>
          </p:nvPr>
        </p:nvSpPr>
        <p:spPr>
          <a:xfrm>
            <a:off x="6216942" y="2715379"/>
            <a:ext cx="5086351" cy="212400"/>
          </a:xfrm>
        </p:spPr>
        <p:txBody>
          <a:bodyPr lIns="0" tIns="0" rIns="0" bIns="0" anchor="ctr" anchorCtr="0">
            <a:noAutofit/>
          </a:bodyPr>
          <a:lstStyle>
            <a:lvl1pPr marL="0" indent="0" algn="r" rtl="0">
              <a:buNone/>
              <a:defRPr sz="1441">
                <a:solidFill>
                  <a:srgbClr val="3C3C3B"/>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Nombre de Presentador</a:t>
            </a:r>
          </a:p>
        </p:txBody>
      </p:sp>
      <p:sp>
        <p:nvSpPr>
          <p:cNvPr id="25" name="Marcador de texto 21"/>
          <p:cNvSpPr>
            <a:spLocks noGrp="1"/>
          </p:cNvSpPr>
          <p:nvPr>
            <p:ph type="body" sz="quarter" idx="11" hasCustomPrompt="1"/>
          </p:nvPr>
        </p:nvSpPr>
        <p:spPr>
          <a:xfrm>
            <a:off x="6216942" y="2954617"/>
            <a:ext cx="5086351" cy="212400"/>
          </a:xfrm>
        </p:spPr>
        <p:txBody>
          <a:bodyPr lIns="0" tIns="0" rIns="0" bIns="0" anchor="ctr" anchorCtr="0">
            <a:noAutofit/>
          </a:bodyPr>
          <a:lstStyle>
            <a:lvl1pPr marL="0" indent="0" algn="r" rtl="0">
              <a:buNone/>
              <a:defRPr sz="1441" cap="all" baseline="0">
                <a:solidFill>
                  <a:srgbClr val="3C3C3B"/>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Nombre de Conferencia</a:t>
            </a:r>
          </a:p>
        </p:txBody>
      </p:sp>
      <p:sp>
        <p:nvSpPr>
          <p:cNvPr id="27" name="Marcador de texto 21"/>
          <p:cNvSpPr>
            <a:spLocks noGrp="1"/>
          </p:cNvSpPr>
          <p:nvPr>
            <p:ph type="body" sz="quarter" idx="12" hasCustomPrompt="1"/>
          </p:nvPr>
        </p:nvSpPr>
        <p:spPr>
          <a:xfrm>
            <a:off x="6216942" y="3191932"/>
            <a:ext cx="5086351" cy="212400"/>
          </a:xfrm>
        </p:spPr>
        <p:txBody>
          <a:bodyPr tIns="0" rIns="0" bIns="0" anchor="ctr" anchorCtr="0">
            <a:noAutofit/>
          </a:bodyPr>
          <a:lstStyle>
            <a:lvl1pPr marL="0" indent="0" algn="r" rtl="0">
              <a:buNone/>
              <a:defRPr sz="1120" baseline="0">
                <a:solidFill>
                  <a:srgbClr val="3C3C3B"/>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15 de Enero del 2014</a:t>
            </a:r>
          </a:p>
        </p:txBody>
      </p:sp>
      <p:grpSp>
        <p:nvGrpSpPr>
          <p:cNvPr id="35" name="Agrupar 34"/>
          <p:cNvGrpSpPr/>
          <p:nvPr userDrawn="1"/>
        </p:nvGrpSpPr>
        <p:grpSpPr>
          <a:xfrm rot="5400000">
            <a:off x="-1556845" y="3316452"/>
            <a:ext cx="6882426" cy="239997"/>
            <a:chOff x="1443904" y="3985173"/>
            <a:chExt cx="7700096" cy="180001"/>
          </a:xfrm>
        </p:grpSpPr>
        <p:sp>
          <p:nvSpPr>
            <p:cNvPr id="36" name="Rectángulo 35"/>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7" name="Rectángulo 3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8" name="Rectángulo 3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9" name="Rectángulo 3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40" name="Imagen 3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54745" y="5453373"/>
            <a:ext cx="4075979" cy="1194739"/>
          </a:xfrm>
          <a:prstGeom prst="rect">
            <a:avLst/>
          </a:prstGeom>
        </p:spPr>
      </p:pic>
    </p:spTree>
    <p:extLst>
      <p:ext uri="{BB962C8B-B14F-4D97-AF65-F5344CB8AC3E}">
        <p14:creationId xmlns:p14="http://schemas.microsoft.com/office/powerpoint/2010/main" val="529695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204792" y="5386105"/>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2"/>
            <a:ext cx="12192000" cy="3429000"/>
          </a:xfrm>
          <a:prstGeom prst="rect">
            <a:avLst/>
          </a:prstGeom>
        </p:spPr>
      </p:pic>
      <p:grpSp>
        <p:nvGrpSpPr>
          <p:cNvPr id="15" name="14 Grupo"/>
          <p:cNvGrpSpPr/>
          <p:nvPr userDrawn="1"/>
        </p:nvGrpSpPr>
        <p:grpSpPr>
          <a:xfrm rot="16200000">
            <a:off x="6023993"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grpSp>
      <p:sp>
        <p:nvSpPr>
          <p:cNvPr id="3" name="2 Título"/>
          <p:cNvSpPr>
            <a:spLocks noGrp="1"/>
          </p:cNvSpPr>
          <p:nvPr>
            <p:ph type="title"/>
          </p:nvPr>
        </p:nvSpPr>
        <p:spPr>
          <a:xfrm>
            <a:off x="323245" y="3714379"/>
            <a:ext cx="11551257" cy="1368152"/>
          </a:xfrm>
        </p:spPr>
        <p:txBody>
          <a:bodyPr>
            <a:noAutofit/>
          </a:bodyPr>
          <a:lstStyle>
            <a:lvl1pPr algn="l">
              <a:defRPr sz="3200">
                <a:solidFill>
                  <a:schemeClr val="accent3"/>
                </a:solidFill>
              </a:defRPr>
            </a:lvl1pPr>
          </a:lstStyle>
          <a:p>
            <a:r>
              <a:rPr lang="es-ES" dirty="0"/>
              <a:t>Haga clic para modificar el estilo de título del patrón</a:t>
            </a:r>
            <a:endParaRPr lang="es-CL" dirty="0"/>
          </a:p>
        </p:txBody>
      </p:sp>
      <p:sp>
        <p:nvSpPr>
          <p:cNvPr id="20" name="2 Subtítulo"/>
          <p:cNvSpPr>
            <a:spLocks noGrp="1"/>
          </p:cNvSpPr>
          <p:nvPr>
            <p:ph type="subTitle" idx="1"/>
          </p:nvPr>
        </p:nvSpPr>
        <p:spPr>
          <a:xfrm>
            <a:off x="335941" y="5590381"/>
            <a:ext cx="6624736" cy="864096"/>
          </a:xfrm>
          <a:prstGeom prst="rect">
            <a:avLst/>
          </a:prstGeom>
        </p:spPr>
        <p:txBody>
          <a:bodyPr>
            <a:noAutofit/>
          </a:bodyPr>
          <a:lstStyle>
            <a:lvl1pPr marL="0" indent="0" algn="l">
              <a:spcAft>
                <a:spcPts val="600"/>
              </a:spcAft>
              <a:buNone/>
              <a:defRPr sz="1800">
                <a:solidFill>
                  <a:schemeClr val="accent5"/>
                </a:solidFill>
              </a:defRPr>
            </a:lvl1pPr>
            <a:lvl2pPr marL="457108"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2"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293072138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15" name="Rectángulo 14"/>
          <p:cNvSpPr/>
          <p:nvPr userDrawn="1"/>
        </p:nvSpPr>
        <p:spPr>
          <a:xfrm>
            <a:off x="1233302" y="2427072"/>
            <a:ext cx="10978175" cy="19945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 name="Título 1"/>
          <p:cNvSpPr>
            <a:spLocks noGrp="1"/>
          </p:cNvSpPr>
          <p:nvPr>
            <p:ph type="title" hasCustomPrompt="1"/>
          </p:nvPr>
        </p:nvSpPr>
        <p:spPr>
          <a:xfrm>
            <a:off x="2873025" y="2789354"/>
            <a:ext cx="8782756" cy="1143000"/>
          </a:xfrm>
        </p:spPr>
        <p:txBody>
          <a:bodyPr wrap="none" lIns="0" tIns="0" rIns="0" bIns="0" anchor="ctr" anchorCtr="0">
            <a:noAutofit/>
          </a:bodyPr>
          <a:lstStyle>
            <a:lvl1pPr algn="r">
              <a:lnSpc>
                <a:spcPct val="90000"/>
              </a:lnSpc>
              <a:defRPr sz="2881" b="0" i="0" baseline="0">
                <a:solidFill>
                  <a:schemeClr val="tx2"/>
                </a:solidFill>
                <a:latin typeface="+mj-lt"/>
              </a:defRPr>
            </a:lvl1pPr>
          </a:lstStyle>
          <a:p>
            <a:r>
              <a:rPr lang="es-ES" sz="2401" dirty="0">
                <a:solidFill>
                  <a:srgbClr val="007A94"/>
                </a:solidFill>
              </a:rPr>
              <a:t>Subtítulo de Presentación</a:t>
            </a:r>
            <a:endParaRPr lang="es-ES" dirty="0"/>
          </a:p>
        </p:txBody>
      </p:sp>
      <p:grpSp>
        <p:nvGrpSpPr>
          <p:cNvPr id="10" name="Agrupar 9"/>
          <p:cNvGrpSpPr/>
          <p:nvPr userDrawn="1"/>
        </p:nvGrpSpPr>
        <p:grpSpPr>
          <a:xfrm rot="5400000">
            <a:off x="-3309002" y="3308998"/>
            <a:ext cx="6858003" cy="239997"/>
            <a:chOff x="1443904" y="3985173"/>
            <a:chExt cx="7700096" cy="180001"/>
          </a:xfrm>
        </p:grpSpPr>
        <p:sp>
          <p:nvSpPr>
            <p:cNvPr id="11" name="Rectángulo 10"/>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2" name="Rectángulo 11"/>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3" name="Rectángulo 12"/>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4" name="Rectángulo 13"/>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21" name="Imagen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89806" y="229301"/>
            <a:ext cx="2336969" cy="685006"/>
          </a:xfrm>
          <a:prstGeom prst="rect">
            <a:avLst/>
          </a:prstGeom>
        </p:spPr>
      </p:pic>
    </p:spTree>
    <p:extLst>
      <p:ext uri="{BB962C8B-B14F-4D97-AF65-F5344CB8AC3E}">
        <p14:creationId xmlns:p14="http://schemas.microsoft.com/office/powerpoint/2010/main" val="21894895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8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78072" y="1038765"/>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58442" y="894834"/>
            <a:ext cx="1317977" cy="880533"/>
          </a:xfrm>
        </p:spPr>
        <p:txBody>
          <a:bodyPr wrap="none" tIns="0" rIns="0" bIns="0" anchor="b" anchorCtr="0">
            <a:noAutofit/>
          </a:bodyPr>
          <a:lstStyle>
            <a:lvl1pPr marL="0" indent="0" algn="r">
              <a:spcBef>
                <a:spcPts val="0"/>
              </a:spcBef>
              <a:buNone/>
              <a:defRPr sz="6402"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1233300" y="1775368"/>
            <a:ext cx="10418951" cy="2136233"/>
          </a:xfrm>
        </p:spPr>
        <p:txBody>
          <a:bodyPr wrap="square" lIns="0" tIns="0" rIns="0" bIns="0" numCol="1" spcCol="180000">
            <a:noAutofit/>
          </a:bodyPr>
          <a:lstStyle>
            <a:lvl1pPr marL="0" marR="0" indent="0" algn="just" defTabSz="365870" rtl="0" eaLnBrk="1" fontAlgn="auto" latinLnBrk="0" hangingPunct="1">
              <a:lnSpc>
                <a:spcPct val="100000"/>
              </a:lnSpc>
              <a:spcBef>
                <a:spcPts val="0"/>
              </a:spcBef>
              <a:spcAft>
                <a:spcPts val="480"/>
              </a:spcAft>
              <a:buClrTx/>
              <a:buSzTx/>
              <a:buFont typeface="Arial"/>
              <a:buNone/>
              <a:tabLst/>
              <a:defRPr sz="1280" baseline="0">
                <a:solidFill>
                  <a:srgbClr val="3C3C3B"/>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 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endParaRPr lang="es-ES_tradnl" dirty="0"/>
          </a:p>
        </p:txBody>
      </p:sp>
      <p:sp>
        <p:nvSpPr>
          <p:cNvPr id="35" name="Marcador de posición de imagen 34"/>
          <p:cNvSpPr>
            <a:spLocks noGrp="1"/>
          </p:cNvSpPr>
          <p:nvPr>
            <p:ph type="pic" sz="quarter" idx="12"/>
          </p:nvPr>
        </p:nvSpPr>
        <p:spPr>
          <a:xfrm>
            <a:off x="1233301" y="4113741"/>
            <a:ext cx="10958699" cy="2744260"/>
          </a:xfrm>
        </p:spPr>
        <p:txBody>
          <a:bodyPr/>
          <a:lstStyle>
            <a:lvl1pPr>
              <a:defRPr>
                <a:solidFill>
                  <a:schemeClr val="accent5"/>
                </a:solidFill>
              </a:defRPr>
            </a:lvl1pPr>
          </a:lstStyle>
          <a:p>
            <a:endParaRPr lang="es-ES" dirty="0"/>
          </a:p>
        </p:txBody>
      </p:sp>
      <p:grpSp>
        <p:nvGrpSpPr>
          <p:cNvPr id="27" name="Agrupar 26"/>
          <p:cNvGrpSpPr/>
          <p:nvPr userDrawn="1"/>
        </p:nvGrpSpPr>
        <p:grpSpPr>
          <a:xfrm rot="5400000">
            <a:off x="-3309002" y="3308998"/>
            <a:ext cx="6858003" cy="239997"/>
            <a:chOff x="1443904" y="3985173"/>
            <a:chExt cx="7700096" cy="180001"/>
          </a:xfrm>
        </p:grpSpPr>
        <p:sp>
          <p:nvSpPr>
            <p:cNvPr id="28" name="Rectángulo 27"/>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0" name="Rectángulo 29"/>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1" name="Rectángulo 3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2" name="Rectángulo 31"/>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13" name="Imagen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10064888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9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1225414" y="1182697"/>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1219200" y="1919300"/>
            <a:ext cx="10433051" cy="4515369"/>
          </a:xfrm>
        </p:spPr>
        <p:txBody>
          <a:bodyPr wrap="square" lIns="0" tIns="0" rIns="0" bIns="0" numCol="1" spcCol="270000">
            <a:noAutofit/>
          </a:bodyPr>
          <a:lstStyle>
            <a:lvl1pPr marL="0" indent="0" algn="just">
              <a:lnSpc>
                <a:spcPct val="100000"/>
              </a:lnSpc>
              <a:spcBef>
                <a:spcPts val="0"/>
              </a:spcBef>
              <a:spcAft>
                <a:spcPts val="480"/>
              </a:spcAft>
              <a:buNone/>
              <a:defRPr sz="1280">
                <a:solidFill>
                  <a:srgbClr val="3C3C3B"/>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userDrawn="1"/>
        </p:nvGrpSpPr>
        <p:grpSpPr>
          <a:xfrm rot="5400000">
            <a:off x="-3309002" y="3308998"/>
            <a:ext cx="6858003" cy="239997"/>
            <a:chOff x="1443904" y="3985173"/>
            <a:chExt cx="7700096" cy="180001"/>
          </a:xfrm>
        </p:grpSpPr>
        <p:sp>
          <p:nvSpPr>
            <p:cNvPr id="20" name="Rectángulo 19"/>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1" name="Rectángulo 20"/>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3" name="Rectángulo 22"/>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4" name="Rectángulo 23"/>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12" name="Imagen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1950639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0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098190" y="1354669"/>
            <a:ext cx="7495821" cy="558801"/>
          </a:xfrm>
        </p:spPr>
        <p:txBody>
          <a:bodyPr wrap="none" lIns="0" tIns="0" rIns="0" bIns="0" anchor="b">
            <a:noAutofit/>
          </a:bodyPr>
          <a:lstStyle>
            <a:lvl1pPr marL="0" indent="0">
              <a:spcBef>
                <a:spcPts val="0"/>
              </a:spcBef>
              <a:buNone/>
              <a:defRPr sz="2080">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gráfico y tabla</a:t>
            </a:r>
            <a:endParaRPr lang="es-ES_tradnl" dirty="0"/>
          </a:p>
        </p:txBody>
      </p:sp>
      <p:sp>
        <p:nvSpPr>
          <p:cNvPr id="4" name="Marcador de gráfico 3"/>
          <p:cNvSpPr>
            <a:spLocks noGrp="1"/>
          </p:cNvSpPr>
          <p:nvPr>
            <p:ph type="chart" sz="quarter" idx="10"/>
          </p:nvPr>
        </p:nvSpPr>
        <p:spPr>
          <a:xfrm>
            <a:off x="2097619" y="2286002"/>
            <a:ext cx="9371893" cy="3776663"/>
          </a:xfrm>
        </p:spPr>
        <p:txBody>
          <a:bodyPr/>
          <a:lstStyle>
            <a:lvl1pPr>
              <a:defRPr>
                <a:solidFill>
                  <a:schemeClr val="accent5"/>
                </a:solidFill>
              </a:defRPr>
            </a:lvl1pPr>
          </a:lstStyle>
          <a:p>
            <a:endParaRPr lang="es-ES" dirty="0"/>
          </a:p>
        </p:txBody>
      </p:sp>
      <p:grpSp>
        <p:nvGrpSpPr>
          <p:cNvPr id="12" name="Agrupar 11"/>
          <p:cNvGrpSpPr/>
          <p:nvPr userDrawn="1"/>
        </p:nvGrpSpPr>
        <p:grpSpPr>
          <a:xfrm rot="5400000">
            <a:off x="-3309002" y="3308998"/>
            <a:ext cx="6858003" cy="239997"/>
            <a:chOff x="1443904" y="3985173"/>
            <a:chExt cx="7700096" cy="180001"/>
          </a:xfrm>
        </p:grpSpPr>
        <p:sp>
          <p:nvSpPr>
            <p:cNvPr id="13" name="Rectángulo 12"/>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4" name="Rectángulo 13"/>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1" name="Rectángulo 2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3" name="Rectángulo 22"/>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10" name="Imagen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3832710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1_Título y objetos">
    <p:spTree>
      <p:nvGrpSpPr>
        <p:cNvPr id="1" name=""/>
        <p:cNvGrpSpPr/>
        <p:nvPr/>
      </p:nvGrpSpPr>
      <p:grpSpPr>
        <a:xfrm>
          <a:off x="0" y="0"/>
          <a:ext cx="0" cy="0"/>
          <a:chOff x="0" y="0"/>
          <a:chExt cx="0" cy="0"/>
        </a:xfrm>
      </p:grpSpPr>
      <p:grpSp>
        <p:nvGrpSpPr>
          <p:cNvPr id="12" name="Agrupar 11"/>
          <p:cNvGrpSpPr/>
          <p:nvPr userDrawn="1"/>
        </p:nvGrpSpPr>
        <p:grpSpPr>
          <a:xfrm rot="5400000">
            <a:off x="-3309002" y="3308998"/>
            <a:ext cx="6858003" cy="239997"/>
            <a:chOff x="1443904" y="3985173"/>
            <a:chExt cx="7700096" cy="180001"/>
          </a:xfrm>
        </p:grpSpPr>
        <p:sp>
          <p:nvSpPr>
            <p:cNvPr id="13" name="Rectángulo 12"/>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4" name="Rectángulo 13"/>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1" name="Rectángulo 2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3" name="Rectángulo 22"/>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18851276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4" name="Título 13"/>
          <p:cNvSpPr>
            <a:spLocks noGrp="1"/>
          </p:cNvSpPr>
          <p:nvPr>
            <p:ph type="title" hasCustomPrompt="1"/>
          </p:nvPr>
        </p:nvSpPr>
        <p:spPr>
          <a:xfrm>
            <a:off x="609600" y="4177002"/>
            <a:ext cx="10972800" cy="1143000"/>
          </a:xfrm>
        </p:spPr>
        <p:txBody>
          <a:bodyPr lIns="0" tIns="0" rIns="0" bIns="0" anchor="t" anchorCtr="0">
            <a:noAutofit/>
          </a:bodyPr>
          <a:lstStyle>
            <a:lvl1pPr algn="l">
              <a:lnSpc>
                <a:spcPct val="90000"/>
              </a:lnSpc>
              <a:defRPr sz="2881">
                <a:solidFill>
                  <a:schemeClr val="accent3"/>
                </a:solidFill>
                <a:latin typeface="+mj-lt"/>
                <a:cs typeface="Calibri"/>
              </a:defRPr>
            </a:lvl1pPr>
          </a:lstStyle>
          <a:p>
            <a:r>
              <a:rPr lang="es-ES_tradnl" sz="2561" b="0" i="0" dirty="0">
                <a:solidFill>
                  <a:srgbClr val="007A94"/>
                </a:solidFill>
                <a:latin typeface="Trebuchet MS"/>
                <a:ea typeface="Trebuchet MS"/>
                <a:cs typeface="Trebuchet MS"/>
              </a:rPr>
              <a:t>Título de</a:t>
            </a:r>
            <a:br>
              <a:rPr lang="es-ES_tradnl" sz="2561" b="0" i="0" dirty="0">
                <a:solidFill>
                  <a:srgbClr val="007A94"/>
                </a:solidFill>
                <a:latin typeface="Trebuchet MS"/>
                <a:ea typeface="Trebuchet MS"/>
                <a:cs typeface="Trebuchet MS"/>
              </a:rPr>
            </a:br>
            <a:r>
              <a:rPr lang="es-ES_tradnl" sz="2561" b="0" i="0" dirty="0">
                <a:solidFill>
                  <a:srgbClr val="007A94"/>
                </a:solidFill>
                <a:latin typeface="Trebuchet MS"/>
                <a:ea typeface="Trebuchet MS"/>
                <a:cs typeface="Trebuchet MS"/>
              </a:rPr>
              <a:t>Presentación</a:t>
            </a:r>
          </a:p>
        </p:txBody>
      </p:sp>
      <p:sp>
        <p:nvSpPr>
          <p:cNvPr id="22" name="Marcador de texto 21"/>
          <p:cNvSpPr>
            <a:spLocks noGrp="1"/>
          </p:cNvSpPr>
          <p:nvPr>
            <p:ph type="body" sz="quarter" idx="10" hasCustomPrompt="1"/>
          </p:nvPr>
        </p:nvSpPr>
        <p:spPr>
          <a:xfrm>
            <a:off x="609602" y="5725058"/>
            <a:ext cx="5086351" cy="212400"/>
          </a:xfrm>
        </p:spPr>
        <p:txBody>
          <a:bodyPr lIns="0" tIns="0" rIns="0" bIns="0" anchor="ctr" anchorCtr="0">
            <a:noAutofit/>
          </a:bodyPr>
          <a:lstStyle>
            <a:lvl1pPr marL="0" indent="0" rtl="0">
              <a:spcBef>
                <a:spcPts val="0"/>
              </a:spcBef>
              <a:buNone/>
              <a:defRPr sz="1441">
                <a:solidFill>
                  <a:schemeClr val="accent5"/>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Nombre de Presentador</a:t>
            </a:r>
          </a:p>
        </p:txBody>
      </p:sp>
      <p:sp>
        <p:nvSpPr>
          <p:cNvPr id="25" name="Marcador de texto 21"/>
          <p:cNvSpPr>
            <a:spLocks noGrp="1"/>
          </p:cNvSpPr>
          <p:nvPr>
            <p:ph type="body" sz="quarter" idx="11" hasCustomPrompt="1"/>
          </p:nvPr>
        </p:nvSpPr>
        <p:spPr>
          <a:xfrm>
            <a:off x="609602" y="5958947"/>
            <a:ext cx="5086351" cy="212400"/>
          </a:xfrm>
        </p:spPr>
        <p:txBody>
          <a:bodyPr lIns="0" tIns="0" rIns="0" bIns="0" anchor="ctr" anchorCtr="0">
            <a:noAutofit/>
          </a:bodyPr>
          <a:lstStyle>
            <a:lvl1pPr marL="0" indent="0" rtl="0">
              <a:buNone/>
              <a:defRPr sz="1441" cap="all">
                <a:solidFill>
                  <a:schemeClr val="accent5"/>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Nombre de Conferencia</a:t>
            </a:r>
          </a:p>
        </p:txBody>
      </p:sp>
      <p:sp>
        <p:nvSpPr>
          <p:cNvPr id="27" name="Marcador de texto 21"/>
          <p:cNvSpPr>
            <a:spLocks noGrp="1"/>
          </p:cNvSpPr>
          <p:nvPr>
            <p:ph type="body" sz="quarter" idx="12" hasCustomPrompt="1"/>
          </p:nvPr>
        </p:nvSpPr>
        <p:spPr>
          <a:xfrm>
            <a:off x="609602" y="6197600"/>
            <a:ext cx="5086351" cy="212400"/>
          </a:xfrm>
        </p:spPr>
        <p:txBody>
          <a:bodyPr lIns="0" tIns="0" rIns="0" bIns="0" anchor="ctr" anchorCtr="0">
            <a:noAutofit/>
          </a:bodyPr>
          <a:lstStyle>
            <a:lvl1pPr marL="0" indent="0" rtl="0">
              <a:buNone/>
              <a:defRPr sz="1120">
                <a:solidFill>
                  <a:schemeClr val="accent5"/>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15 de Enero del 2014</a:t>
            </a:r>
          </a:p>
        </p:txBody>
      </p:sp>
      <p:sp>
        <p:nvSpPr>
          <p:cNvPr id="31" name="CuadroTexto 30"/>
          <p:cNvSpPr txBox="1"/>
          <p:nvPr userDrawn="1"/>
        </p:nvSpPr>
        <p:spPr>
          <a:xfrm>
            <a:off x="4995335" y="3683001"/>
            <a:ext cx="184731" cy="314060"/>
          </a:xfrm>
          <a:prstGeom prst="rect">
            <a:avLst/>
          </a:prstGeom>
          <a:noFill/>
        </p:spPr>
        <p:txBody>
          <a:bodyPr wrap="none" rtlCol="0">
            <a:spAutoFit/>
          </a:bodyPr>
          <a:lstStyle/>
          <a:p>
            <a:pPr defTabSz="365870"/>
            <a:endParaRPr lang="es-ES" sz="1441" dirty="0">
              <a:solidFill>
                <a:srgbClr val="FFFFFF"/>
              </a:solidFill>
            </a:endParaRPr>
          </a:p>
        </p:txBody>
      </p:sp>
      <p:pic>
        <p:nvPicPr>
          <p:cNvPr id="15" name="Imagen 14" descr="Trama_portada-05.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3449595"/>
          </a:xfrm>
          <a:prstGeom prst="rect">
            <a:avLst/>
          </a:prstGeom>
        </p:spPr>
      </p:pic>
      <p:grpSp>
        <p:nvGrpSpPr>
          <p:cNvPr id="16" name="Agrupar 15"/>
          <p:cNvGrpSpPr/>
          <p:nvPr userDrawn="1"/>
        </p:nvGrpSpPr>
        <p:grpSpPr>
          <a:xfrm>
            <a:off x="0" y="3424238"/>
            <a:ext cx="12192000" cy="180000"/>
            <a:chOff x="1443904" y="3985173"/>
            <a:chExt cx="7700096" cy="180000"/>
          </a:xfrm>
        </p:grpSpPr>
        <p:sp>
          <p:nvSpPr>
            <p:cNvPr id="17" name="Rectángulo 16"/>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8" name="Rectángulo 17"/>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9" name="Rectángulo 18"/>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0" name="Rectángulo 19"/>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21" name="Imagen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20895" y="5282565"/>
            <a:ext cx="4804748" cy="1408353"/>
          </a:xfrm>
          <a:prstGeom prst="rect">
            <a:avLst/>
          </a:prstGeom>
        </p:spPr>
      </p:pic>
    </p:spTree>
    <p:extLst>
      <p:ext uri="{BB962C8B-B14F-4D97-AF65-F5344CB8AC3E}">
        <p14:creationId xmlns:p14="http://schemas.microsoft.com/office/powerpoint/2010/main" val="1519379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14" name="Rectángulo 13"/>
          <p:cNvSpPr/>
          <p:nvPr userDrawn="1"/>
        </p:nvSpPr>
        <p:spPr>
          <a:xfrm>
            <a:off x="1925206" y="3237968"/>
            <a:ext cx="10286269" cy="199456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nvGrpSpPr>
          <p:cNvPr id="15" name="Agrupar 14"/>
          <p:cNvGrpSpPr/>
          <p:nvPr userDrawn="1"/>
        </p:nvGrpSpPr>
        <p:grpSpPr>
          <a:xfrm>
            <a:off x="1925205" y="3057966"/>
            <a:ext cx="10266795" cy="180000"/>
            <a:chOff x="1443904" y="3985173"/>
            <a:chExt cx="7700096" cy="180000"/>
          </a:xfrm>
        </p:grpSpPr>
        <p:sp>
          <p:nvSpPr>
            <p:cNvPr id="16" name="Rectángulo 15"/>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7" name="Rectángulo 1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8" name="Rectángulo 1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9" name="Rectángulo 1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7" name="Imagen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1074" y="40674"/>
            <a:ext cx="3372641" cy="988578"/>
          </a:xfrm>
          <a:prstGeom prst="rect">
            <a:avLst/>
          </a:prstGeom>
        </p:spPr>
      </p:pic>
      <p:sp>
        <p:nvSpPr>
          <p:cNvPr id="2" name="Título 1"/>
          <p:cNvSpPr>
            <a:spLocks noGrp="1"/>
          </p:cNvSpPr>
          <p:nvPr>
            <p:ph type="title" hasCustomPrompt="1"/>
          </p:nvPr>
        </p:nvSpPr>
        <p:spPr>
          <a:xfrm>
            <a:off x="2506129" y="4056015"/>
            <a:ext cx="9319691" cy="1143000"/>
          </a:xfrm>
        </p:spPr>
        <p:txBody>
          <a:bodyPr lIns="0" tIns="0" rIns="0" bIns="0" anchor="t" anchorCtr="0">
            <a:noAutofit/>
          </a:bodyPr>
          <a:lstStyle>
            <a:lvl1pPr algn="l">
              <a:lnSpc>
                <a:spcPct val="80000"/>
              </a:lnSpc>
              <a:defRPr sz="2721" b="0" i="0" baseline="0">
                <a:solidFill>
                  <a:schemeClr val="accent3"/>
                </a:solidFill>
              </a:defRPr>
            </a:lvl1pPr>
          </a:lstStyle>
          <a:p>
            <a:r>
              <a:rPr lang="es-ES" sz="2401" dirty="0">
                <a:solidFill>
                  <a:srgbClr val="007A94"/>
                </a:solidFill>
              </a:rPr>
              <a:t>Subtítulo de Presentación</a:t>
            </a:r>
            <a:br>
              <a:rPr lang="es-ES" dirty="0"/>
            </a:br>
            <a:r>
              <a:rPr lang="es-ES" dirty="0"/>
              <a:t>
</a:t>
            </a:r>
          </a:p>
        </p:txBody>
      </p:sp>
    </p:spTree>
    <p:extLst>
      <p:ext uri="{BB962C8B-B14F-4D97-AF65-F5344CB8AC3E}">
        <p14:creationId xmlns:p14="http://schemas.microsoft.com/office/powerpoint/2010/main" val="1721186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2_Título y objetos">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75331" y="51700"/>
            <a:ext cx="2026443" cy="593984"/>
          </a:xfrm>
          <a:prstGeom prst="rect">
            <a:avLst/>
          </a:prstGeom>
        </p:spPr>
      </p:pic>
      <p:sp>
        <p:nvSpPr>
          <p:cNvPr id="22" name="Marcador de texto 2"/>
          <p:cNvSpPr>
            <a:spLocks noGrp="1"/>
          </p:cNvSpPr>
          <p:nvPr>
            <p:ph type="body" idx="1" hasCustomPrompt="1"/>
          </p:nvPr>
        </p:nvSpPr>
        <p:spPr>
          <a:xfrm>
            <a:off x="2256231" y="1083741"/>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36602" y="939810"/>
            <a:ext cx="1317977" cy="880533"/>
          </a:xfrm>
        </p:spPr>
        <p:txBody>
          <a:bodyPr wrap="none" tIns="0" rIns="0" bIns="0" anchor="b" anchorCtr="0">
            <a:noAutofit/>
          </a:bodyPr>
          <a:lstStyle>
            <a:lvl1pPr marL="0" indent="0" algn="r">
              <a:spcBef>
                <a:spcPts val="0"/>
              </a:spcBef>
              <a:buNone/>
              <a:defRPr sz="6402"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2250018" y="1888075"/>
            <a:ext cx="9410700" cy="2108192"/>
          </a:xfrm>
        </p:spPr>
        <p:txBody>
          <a:bodyPr wrap="square" lIns="0" tIns="0" rIns="0" bIns="0" numCol="1" spcCol="180000">
            <a:noAutofit/>
          </a:bodyPr>
          <a:lstStyle>
            <a:lvl1pPr marL="0" marR="0" indent="0" algn="just" defTabSz="365870" rtl="0" eaLnBrk="1" fontAlgn="auto" latinLnBrk="0" hangingPunct="1">
              <a:lnSpc>
                <a:spcPct val="100000"/>
              </a:lnSpc>
              <a:spcBef>
                <a:spcPts val="0"/>
              </a:spcBef>
              <a:spcAft>
                <a:spcPts val="480"/>
              </a:spcAft>
              <a:buClrTx/>
              <a:buSzTx/>
              <a:buFont typeface="Arial"/>
              <a:buNone/>
              <a:tabLst/>
              <a:defRPr sz="1280" baseline="0">
                <a:solidFill>
                  <a:schemeClr val="accent5"/>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marL="0" marR="0" lvl="0" indent="0" algn="l" defTabSz="365870" rtl="0" eaLnBrk="1" fontAlgn="auto" latinLnBrk="0" hangingPunct="1">
              <a:lnSpc>
                <a:spcPct val="130000"/>
              </a:lnSpc>
              <a:spcBef>
                <a:spcPts val="0"/>
              </a:spcBef>
              <a:spcAft>
                <a:spcPts val="480"/>
              </a:spcAft>
              <a:buClrTx/>
              <a:buSzTx/>
              <a:buFont typeface="Arial"/>
              <a:buNone/>
              <a:tabLst/>
              <a:defRPr/>
            </a:pPr>
            <a:r>
              <a:rPr lang="es-ES_tradnl" dirty="0"/>
              <a:t>Área de texto de texto regular. Esto es texto simulado. </a:t>
            </a:r>
          </a:p>
        </p:txBody>
      </p:sp>
      <p:sp>
        <p:nvSpPr>
          <p:cNvPr id="6" name="Marcador de posición de imagen 5"/>
          <p:cNvSpPr>
            <a:spLocks noGrp="1"/>
          </p:cNvSpPr>
          <p:nvPr>
            <p:ph type="pic" sz="quarter" idx="13"/>
          </p:nvPr>
        </p:nvSpPr>
        <p:spPr>
          <a:xfrm>
            <a:off x="2250019" y="4148138"/>
            <a:ext cx="9941983" cy="2709862"/>
          </a:xfrm>
          <a:noFill/>
          <a:ln>
            <a:noFill/>
          </a:ln>
        </p:spPr>
        <p:txBody>
          <a:bodyPr/>
          <a:lstStyle>
            <a:lvl1pPr>
              <a:defRPr>
                <a:solidFill>
                  <a:schemeClr val="accent5"/>
                </a:solidFill>
              </a:defRPr>
            </a:lvl1pPr>
          </a:lstStyle>
          <a:p>
            <a:endParaRPr lang="es-ES" dirty="0"/>
          </a:p>
        </p:txBody>
      </p:sp>
      <p:grpSp>
        <p:nvGrpSpPr>
          <p:cNvPr id="17" name="Agrupar 16"/>
          <p:cNvGrpSpPr/>
          <p:nvPr userDrawn="1"/>
        </p:nvGrpSpPr>
        <p:grpSpPr>
          <a:xfrm>
            <a:off x="0" y="595698"/>
            <a:ext cx="12192000" cy="90000"/>
            <a:chOff x="1443904" y="3985173"/>
            <a:chExt cx="7700096" cy="180000"/>
          </a:xfrm>
        </p:grpSpPr>
        <p:sp>
          <p:nvSpPr>
            <p:cNvPr id="18" name="Rectángulo 17"/>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9" name="Rectángulo 18"/>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0" name="Rectángulo 19"/>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1" name="Rectángulo 20"/>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spTree>
    <p:extLst>
      <p:ext uri="{BB962C8B-B14F-4D97-AF65-F5344CB8AC3E}">
        <p14:creationId xmlns:p14="http://schemas.microsoft.com/office/powerpoint/2010/main" val="827829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3_Título y objetos">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75331" y="51700"/>
            <a:ext cx="2026443" cy="593984"/>
          </a:xfrm>
          <a:prstGeom prst="rect">
            <a:avLst/>
          </a:prstGeom>
        </p:spPr>
      </p:pic>
      <p:sp>
        <p:nvSpPr>
          <p:cNvPr id="22" name="Marcador de texto 2"/>
          <p:cNvSpPr>
            <a:spLocks noGrp="1"/>
          </p:cNvSpPr>
          <p:nvPr>
            <p:ph type="body" idx="1" hasCustomPrompt="1"/>
          </p:nvPr>
        </p:nvSpPr>
        <p:spPr>
          <a:xfrm>
            <a:off x="2256231" y="1049875"/>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2250018" y="1786477"/>
            <a:ext cx="9410700" cy="4597391"/>
          </a:xfrm>
        </p:spPr>
        <p:txBody>
          <a:bodyPr wrap="square" lIns="0" tIns="0" rIns="0" bIns="0" numCol="1" spcCol="270000">
            <a:normAutofit/>
          </a:bodyPr>
          <a:lstStyle>
            <a:lvl1pPr marL="0" indent="0" algn="just">
              <a:lnSpc>
                <a:spcPct val="100000"/>
              </a:lnSpc>
              <a:spcBef>
                <a:spcPts val="0"/>
              </a:spcBef>
              <a:spcAft>
                <a:spcPts val="480"/>
              </a:spcAft>
              <a:buNone/>
              <a:defRPr sz="1280">
                <a:solidFill>
                  <a:srgbClr val="3C3C3B"/>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userDrawn="1"/>
        </p:nvGrpSpPr>
        <p:grpSpPr>
          <a:xfrm>
            <a:off x="0" y="595698"/>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spTree>
    <p:extLst>
      <p:ext uri="{BB962C8B-B14F-4D97-AF65-F5344CB8AC3E}">
        <p14:creationId xmlns:p14="http://schemas.microsoft.com/office/powerpoint/2010/main" val="14996104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4_Título y objeto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75331" y="51700"/>
            <a:ext cx="2026443" cy="593984"/>
          </a:xfrm>
          <a:prstGeom prst="rect">
            <a:avLst/>
          </a:prstGeom>
        </p:spPr>
      </p:pic>
      <p:sp>
        <p:nvSpPr>
          <p:cNvPr id="22" name="Marcador de texto 2"/>
          <p:cNvSpPr>
            <a:spLocks noGrp="1"/>
          </p:cNvSpPr>
          <p:nvPr>
            <p:ph type="body" idx="1" hasCustomPrompt="1"/>
          </p:nvPr>
        </p:nvSpPr>
        <p:spPr>
          <a:xfrm>
            <a:off x="2098190" y="1219205"/>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gráfico y tabla</a:t>
            </a:r>
            <a:endParaRPr lang="es-ES_tradnl" dirty="0"/>
          </a:p>
        </p:txBody>
      </p:sp>
      <p:sp>
        <p:nvSpPr>
          <p:cNvPr id="4" name="Marcador de gráfico 3"/>
          <p:cNvSpPr>
            <a:spLocks noGrp="1"/>
          </p:cNvSpPr>
          <p:nvPr>
            <p:ph type="chart" sz="quarter" idx="10"/>
          </p:nvPr>
        </p:nvSpPr>
        <p:spPr>
          <a:xfrm>
            <a:off x="2097619" y="2286002"/>
            <a:ext cx="9371893" cy="3776663"/>
          </a:xfrm>
          <a:noFill/>
          <a:ln>
            <a:noFill/>
          </a:ln>
        </p:spPr>
        <p:txBody>
          <a:bodyPr/>
          <a:lstStyle>
            <a:lvl1pPr>
              <a:defRPr>
                <a:solidFill>
                  <a:srgbClr val="706F6F"/>
                </a:solidFill>
              </a:defRPr>
            </a:lvl1pPr>
          </a:lstStyle>
          <a:p>
            <a:endParaRPr lang="es-ES" dirty="0"/>
          </a:p>
        </p:txBody>
      </p:sp>
      <p:grpSp>
        <p:nvGrpSpPr>
          <p:cNvPr id="13" name="Agrupar 12"/>
          <p:cNvGrpSpPr/>
          <p:nvPr userDrawn="1"/>
        </p:nvGrpSpPr>
        <p:grpSpPr>
          <a:xfrm>
            <a:off x="0" y="595698"/>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spTree>
    <p:extLst>
      <p:ext uri="{BB962C8B-B14F-4D97-AF65-F5344CB8AC3E}">
        <p14:creationId xmlns:p14="http://schemas.microsoft.com/office/powerpoint/2010/main" val="3414433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8735616" y="2"/>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5"/>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2" tIns="45710" rIns="91422" bIns="45710" rtlCol="0" anchor="ctr"/>
          <a:lstStyle/>
          <a:p>
            <a:pPr algn="ctr" defTabSz="457108"/>
            <a:endParaRPr lang="es-ES_tradnl" sz="180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108"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2"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grpSp>
    </p:spTree>
    <p:extLst>
      <p:ext uri="{BB962C8B-B14F-4D97-AF65-F5344CB8AC3E}">
        <p14:creationId xmlns:p14="http://schemas.microsoft.com/office/powerpoint/2010/main" val="885463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5_Título y objeto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75331" y="51700"/>
            <a:ext cx="2026443" cy="593984"/>
          </a:xfrm>
          <a:prstGeom prst="rect">
            <a:avLst/>
          </a:prstGeom>
        </p:spPr>
      </p:pic>
      <p:grpSp>
        <p:nvGrpSpPr>
          <p:cNvPr id="13" name="Agrupar 12"/>
          <p:cNvGrpSpPr/>
          <p:nvPr userDrawn="1"/>
        </p:nvGrpSpPr>
        <p:grpSpPr>
          <a:xfrm>
            <a:off x="0" y="595698"/>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spTree>
    <p:extLst>
      <p:ext uri="{BB962C8B-B14F-4D97-AF65-F5344CB8AC3E}">
        <p14:creationId xmlns:p14="http://schemas.microsoft.com/office/powerpoint/2010/main" val="23827465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1_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335891" y="50953"/>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4"/>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2561">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441">
                <a:solidFill>
                  <a:schemeClr val="accent5"/>
                </a:solidFill>
              </a:defRPr>
            </a:lvl1pPr>
            <a:lvl2pPr marL="365870" indent="0" algn="ctr">
              <a:buNone/>
              <a:defRPr>
                <a:solidFill>
                  <a:schemeClr val="tx1">
                    <a:tint val="75000"/>
                  </a:schemeClr>
                </a:solidFill>
              </a:defRPr>
            </a:lvl2pPr>
            <a:lvl3pPr marL="731741" indent="0" algn="ctr">
              <a:buNone/>
              <a:defRPr>
                <a:solidFill>
                  <a:schemeClr val="tx1">
                    <a:tint val="75000"/>
                  </a:schemeClr>
                </a:solidFill>
              </a:defRPr>
            </a:lvl3pPr>
            <a:lvl4pPr marL="1097612" indent="0" algn="ctr">
              <a:buNone/>
              <a:defRPr>
                <a:solidFill>
                  <a:schemeClr val="tx1">
                    <a:tint val="75000"/>
                  </a:schemeClr>
                </a:solidFill>
              </a:defRPr>
            </a:lvl4pPr>
            <a:lvl5pPr marL="1463483" indent="0" algn="ctr">
              <a:buNone/>
              <a:defRPr>
                <a:solidFill>
                  <a:schemeClr val="tx1">
                    <a:tint val="75000"/>
                  </a:schemeClr>
                </a:solidFill>
              </a:defRPr>
            </a:lvl5pPr>
            <a:lvl6pPr marL="1829353" indent="0" algn="ctr">
              <a:buNone/>
              <a:defRPr>
                <a:solidFill>
                  <a:schemeClr val="tx1">
                    <a:tint val="75000"/>
                  </a:schemeClr>
                </a:solidFill>
              </a:defRPr>
            </a:lvl6pPr>
            <a:lvl7pPr marL="2195224" indent="0" algn="ctr">
              <a:buNone/>
              <a:defRPr>
                <a:solidFill>
                  <a:schemeClr val="tx1">
                    <a:tint val="75000"/>
                  </a:schemeClr>
                </a:solidFill>
              </a:defRPr>
            </a:lvl7pPr>
            <a:lvl8pPr marL="2561094" indent="0" algn="ctr">
              <a:buNone/>
              <a:defRPr>
                <a:solidFill>
                  <a:schemeClr val="tx1">
                    <a:tint val="75000"/>
                  </a:schemeClr>
                </a:solidFill>
              </a:defRPr>
            </a:lvl8pPr>
            <a:lvl9pPr marL="2926965"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grpSp>
    </p:spTree>
    <p:extLst>
      <p:ext uri="{BB962C8B-B14F-4D97-AF65-F5344CB8AC3E}">
        <p14:creationId xmlns:p14="http://schemas.microsoft.com/office/powerpoint/2010/main" val="1349144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exto a dos columnas">
    <p:spTree>
      <p:nvGrpSpPr>
        <p:cNvPr id="1" name=""/>
        <p:cNvGrpSpPr/>
        <p:nvPr/>
      </p:nvGrpSpPr>
      <p:grpSpPr>
        <a:xfrm>
          <a:off x="0" y="0"/>
          <a:ext cx="0" cy="0"/>
          <a:chOff x="0" y="0"/>
          <a:chExt cx="0" cy="0"/>
        </a:xfrm>
      </p:grpSpPr>
      <p:sp>
        <p:nvSpPr>
          <p:cNvPr id="13" name="2 Marcador de contenido"/>
          <p:cNvSpPr>
            <a:spLocks noGrp="1"/>
          </p:cNvSpPr>
          <p:nvPr>
            <p:ph sz="quarter" idx="11"/>
          </p:nvPr>
        </p:nvSpPr>
        <p:spPr>
          <a:xfrm>
            <a:off x="327545" y="1105470"/>
            <a:ext cx="5550091" cy="5486399"/>
          </a:xfrm>
          <a:prstGeom prst="rect">
            <a:avLst/>
          </a:prstGeom>
        </p:spPr>
        <p:txBody>
          <a:bodyPr/>
          <a:lstStyle>
            <a:lvl1pPr marL="172852" indent="-216065">
              <a:lnSpc>
                <a:spcPct val="100000"/>
              </a:lnSpc>
              <a:spcAft>
                <a:spcPts val="480"/>
              </a:spcAft>
              <a:buClrTx/>
              <a:buFont typeface="Arial" panose="020B0604020202020204" pitchFamily="34" charset="0"/>
              <a:buChar char="•"/>
              <a:defRPr sz="1441" baseline="0">
                <a:latin typeface="Arial" panose="020B0604020202020204" pitchFamily="34" charset="0"/>
                <a:cs typeface="Arial" panose="020B0604020202020204" pitchFamily="34" charset="0"/>
              </a:defRPr>
            </a:lvl1pPr>
            <a:lvl2pPr marL="345705" indent="-214695">
              <a:lnSpc>
                <a:spcPct val="100000"/>
              </a:lnSpc>
              <a:spcAft>
                <a:spcPts val="480"/>
              </a:spcAft>
              <a:buClrTx/>
              <a:buFont typeface="Wingdings" panose="05000000000000000000" pitchFamily="2" charset="2"/>
              <a:buChar char="§"/>
              <a:defRPr sz="1441">
                <a:latin typeface="Arial" panose="020B0604020202020204" pitchFamily="34" charset="0"/>
                <a:cs typeface="Arial" panose="020B0604020202020204" pitchFamily="34" charset="0"/>
              </a:defRPr>
            </a:lvl2pPr>
            <a:lvl3pPr marL="518557" indent="-215965">
              <a:lnSpc>
                <a:spcPct val="100000"/>
              </a:lnSpc>
              <a:spcAft>
                <a:spcPts val="480"/>
              </a:spcAft>
              <a:buClrTx/>
              <a:buFont typeface="Arial" panose="020B0604020202020204" pitchFamily="34" charset="0"/>
              <a:buChar char="−"/>
              <a:defRPr sz="1280">
                <a:latin typeface="Arial" panose="020B0604020202020204" pitchFamily="34" charset="0"/>
                <a:cs typeface="Arial" panose="020B0604020202020204" pitchFamily="34" charset="0"/>
              </a:defRPr>
            </a:lvl3pPr>
            <a:lvl4pPr marL="691409" indent="-214695">
              <a:lnSpc>
                <a:spcPct val="100000"/>
              </a:lnSpc>
              <a:spcAft>
                <a:spcPts val="480"/>
              </a:spcAft>
              <a:buClrTx/>
              <a:buFont typeface="Arial" panose="020B0604020202020204" pitchFamily="34" charset="0"/>
              <a:buChar char="•"/>
              <a:defRPr sz="1120">
                <a:latin typeface="Arial" panose="020B0604020202020204" pitchFamily="34" charset="0"/>
                <a:cs typeface="Arial" panose="020B0604020202020204" pitchFamily="34" charset="0"/>
              </a:defRPr>
            </a:lvl4pPr>
            <a:lvl5pPr marL="864261" indent="-215965">
              <a:lnSpc>
                <a:spcPct val="100000"/>
              </a:lnSpc>
              <a:spcAft>
                <a:spcPts val="480"/>
              </a:spcAft>
              <a:buClrTx/>
              <a:buFont typeface="Wingdings" panose="05000000000000000000" pitchFamily="2" charset="2"/>
              <a:buChar char="§"/>
              <a:defRPr sz="1120">
                <a:latin typeface="Arial" panose="020B0604020202020204" pitchFamily="34" charset="0"/>
                <a:cs typeface="Arial" panose="020B0604020202020204" pitchFamily="34" charset="0"/>
              </a:defRPr>
            </a:lvl5pPr>
          </a:lstStyle>
          <a:p>
            <a:pPr lvl="0"/>
            <a:r>
              <a:rPr lang="es-CL" dirty="0"/>
              <a:t>Haga clic para modificar el estilo de texto del patrón</a:t>
            </a:r>
          </a:p>
          <a:p>
            <a:pPr lvl="1"/>
            <a:r>
              <a:rPr lang="es-CL" dirty="0"/>
              <a:t>Segundo nivel</a:t>
            </a:r>
          </a:p>
          <a:p>
            <a:pPr lvl="2"/>
            <a:r>
              <a:rPr lang="es-CL" dirty="0"/>
              <a:t>Tercer nivel</a:t>
            </a:r>
          </a:p>
          <a:p>
            <a:pPr lvl="3"/>
            <a:r>
              <a:rPr lang="es-CL" dirty="0"/>
              <a:t>Cuarto nivel</a:t>
            </a:r>
          </a:p>
          <a:p>
            <a:pPr lvl="4"/>
            <a:r>
              <a:rPr lang="es-CL" dirty="0"/>
              <a:t>Quinto nivel</a:t>
            </a:r>
          </a:p>
        </p:txBody>
      </p:sp>
      <p:sp>
        <p:nvSpPr>
          <p:cNvPr id="14" name="2 Marcador de contenido"/>
          <p:cNvSpPr>
            <a:spLocks noGrp="1"/>
          </p:cNvSpPr>
          <p:nvPr>
            <p:ph sz="quarter" idx="12"/>
          </p:nvPr>
        </p:nvSpPr>
        <p:spPr>
          <a:xfrm>
            <a:off x="6262802" y="1132767"/>
            <a:ext cx="5583455" cy="5486399"/>
          </a:xfrm>
          <a:prstGeom prst="rect">
            <a:avLst/>
          </a:prstGeom>
        </p:spPr>
        <p:txBody>
          <a:bodyPr/>
          <a:lstStyle>
            <a:lvl1pPr marL="172852" indent="-216065">
              <a:lnSpc>
                <a:spcPct val="100000"/>
              </a:lnSpc>
              <a:spcAft>
                <a:spcPts val="480"/>
              </a:spcAft>
              <a:buClrTx/>
              <a:buFont typeface="Arial" panose="020B0604020202020204" pitchFamily="34" charset="0"/>
              <a:buChar char="•"/>
              <a:defRPr sz="1441" baseline="0">
                <a:latin typeface="Arial" panose="020B0604020202020204" pitchFamily="34" charset="0"/>
                <a:cs typeface="Arial" panose="020B0604020202020204" pitchFamily="34" charset="0"/>
              </a:defRPr>
            </a:lvl1pPr>
            <a:lvl2pPr marL="345705" indent="-214695">
              <a:lnSpc>
                <a:spcPct val="100000"/>
              </a:lnSpc>
              <a:spcAft>
                <a:spcPts val="480"/>
              </a:spcAft>
              <a:buClrTx/>
              <a:buFont typeface="Wingdings" panose="05000000000000000000" pitchFamily="2" charset="2"/>
              <a:buChar char="§"/>
              <a:defRPr sz="1441">
                <a:latin typeface="Arial" panose="020B0604020202020204" pitchFamily="34" charset="0"/>
                <a:cs typeface="Arial" panose="020B0604020202020204" pitchFamily="34" charset="0"/>
              </a:defRPr>
            </a:lvl2pPr>
            <a:lvl3pPr marL="518557" indent="-215965">
              <a:lnSpc>
                <a:spcPct val="100000"/>
              </a:lnSpc>
              <a:spcAft>
                <a:spcPts val="480"/>
              </a:spcAft>
              <a:buClrTx/>
              <a:buFont typeface="Arial" panose="020B0604020202020204" pitchFamily="34" charset="0"/>
              <a:buChar char="−"/>
              <a:defRPr sz="1280">
                <a:latin typeface="Arial" panose="020B0604020202020204" pitchFamily="34" charset="0"/>
                <a:cs typeface="Arial" panose="020B0604020202020204" pitchFamily="34" charset="0"/>
              </a:defRPr>
            </a:lvl3pPr>
            <a:lvl4pPr marL="691409" indent="-214695">
              <a:lnSpc>
                <a:spcPct val="100000"/>
              </a:lnSpc>
              <a:spcAft>
                <a:spcPts val="480"/>
              </a:spcAft>
              <a:buClrTx/>
              <a:buFont typeface="Arial" panose="020B0604020202020204" pitchFamily="34" charset="0"/>
              <a:buChar char="•"/>
              <a:defRPr sz="1120">
                <a:latin typeface="Arial" panose="020B0604020202020204" pitchFamily="34" charset="0"/>
                <a:cs typeface="Arial" panose="020B0604020202020204" pitchFamily="34" charset="0"/>
              </a:defRPr>
            </a:lvl4pPr>
            <a:lvl5pPr marL="864261" indent="-215965">
              <a:lnSpc>
                <a:spcPct val="100000"/>
              </a:lnSpc>
              <a:spcAft>
                <a:spcPts val="480"/>
              </a:spcAft>
              <a:buClrTx/>
              <a:buFont typeface="Wingdings" panose="05000000000000000000" pitchFamily="2" charset="2"/>
              <a:buChar char="§"/>
              <a:defRPr sz="1120">
                <a:latin typeface="Arial" panose="020B0604020202020204" pitchFamily="34" charset="0"/>
                <a:cs typeface="Arial" panose="020B0604020202020204" pitchFamily="34" charset="0"/>
              </a:defRPr>
            </a:lvl5pPr>
          </a:lstStyle>
          <a:p>
            <a:pPr lvl="0"/>
            <a:r>
              <a:rPr lang="es-CL" dirty="0"/>
              <a:t>Haga clic para modificar el estilo de texto del patrón</a:t>
            </a:r>
          </a:p>
          <a:p>
            <a:pPr lvl="1"/>
            <a:r>
              <a:rPr lang="es-CL" dirty="0"/>
              <a:t>Segundo nivel</a:t>
            </a:r>
          </a:p>
          <a:p>
            <a:pPr lvl="2"/>
            <a:r>
              <a:rPr lang="es-CL" dirty="0"/>
              <a:t>Tercer nivel</a:t>
            </a:r>
          </a:p>
          <a:p>
            <a:pPr lvl="3"/>
            <a:r>
              <a:rPr lang="es-CL" dirty="0"/>
              <a:t>Cuarto nivel</a:t>
            </a:r>
          </a:p>
          <a:p>
            <a:pPr lvl="4"/>
            <a:r>
              <a:rPr lang="es-CL" dirty="0"/>
              <a:t>Quinto nivel</a:t>
            </a:r>
          </a:p>
        </p:txBody>
      </p:sp>
      <p:sp>
        <p:nvSpPr>
          <p:cNvPr id="15"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920" b="0" baseline="0">
                <a:solidFill>
                  <a:srgbClr val="888B8D"/>
                </a:solidFill>
              </a:defRPr>
            </a:lvl1pPr>
          </a:lstStyle>
          <a:p>
            <a:r>
              <a:rPr lang="es-CL" dirty="0"/>
              <a:t>Haga clic para modificar el estilo de título del patrón</a:t>
            </a:r>
          </a:p>
        </p:txBody>
      </p:sp>
      <p:sp>
        <p:nvSpPr>
          <p:cNvPr id="5" name="Marcador de número de diapositiva 5"/>
          <p:cNvSpPr>
            <a:spLocks noGrp="1"/>
          </p:cNvSpPr>
          <p:nvPr>
            <p:ph type="sldNum" sz="quarter" idx="13"/>
          </p:nvPr>
        </p:nvSpPr>
        <p:spPr/>
        <p:txBody>
          <a:bodyPr/>
          <a:lstStyle>
            <a:lvl1pPr>
              <a:defRPr/>
            </a:lvl1pPr>
          </a:lstStyle>
          <a:p>
            <a:pPr>
              <a:defRPr/>
            </a:pPr>
            <a:fld id="{DE562345-5D21-4AC8-A54B-74F4A06793A7}" type="slidenum">
              <a:rPr lang="es-CL" altLang="pt-BR">
                <a:solidFill>
                  <a:srgbClr val="FFFFFF">
                    <a:tint val="75000"/>
                  </a:srgbClr>
                </a:solidFill>
              </a:rPr>
              <a:pPr>
                <a:defRPr/>
              </a:pPr>
              <a:t>‹Nº›</a:t>
            </a:fld>
            <a:endParaRPr lang="es-CL" altLang="pt-BR" dirty="0">
              <a:solidFill>
                <a:srgbClr val="FFFFFF">
                  <a:tint val="75000"/>
                </a:srgbClr>
              </a:solidFill>
            </a:endParaRPr>
          </a:p>
        </p:txBody>
      </p:sp>
    </p:spTree>
    <p:extLst>
      <p:ext uri="{BB962C8B-B14F-4D97-AF65-F5344CB8AC3E}">
        <p14:creationId xmlns:p14="http://schemas.microsoft.com/office/powerpoint/2010/main" val="28984634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4" name="Título 13"/>
          <p:cNvSpPr>
            <a:spLocks noGrp="1"/>
          </p:cNvSpPr>
          <p:nvPr>
            <p:ph type="title" hasCustomPrompt="1"/>
          </p:nvPr>
        </p:nvSpPr>
        <p:spPr>
          <a:xfrm>
            <a:off x="609600" y="4177002"/>
            <a:ext cx="10972800" cy="1143000"/>
          </a:xfrm>
          <a:prstGeom prst="rect">
            <a:avLst/>
          </a:prstGeom>
        </p:spPr>
        <p:txBody>
          <a:bodyPr lIns="0" tIns="0" rIns="0" bIns="0" anchor="t" anchorCtr="0">
            <a:noAutofit/>
          </a:bodyPr>
          <a:lstStyle>
            <a:lvl1pPr algn="l">
              <a:lnSpc>
                <a:spcPct val="90000"/>
              </a:lnSpc>
              <a:defRPr sz="3600">
                <a:solidFill>
                  <a:srgbClr val="00778B"/>
                </a:solidFill>
                <a:latin typeface="+mj-lt"/>
                <a:cs typeface="Calibri"/>
              </a:defRPr>
            </a:lvl1pPr>
          </a:lstStyle>
          <a:p>
            <a:r>
              <a:rPr lang="es-ES_tradnl" sz="3200" b="0" i="0" dirty="0">
                <a:solidFill>
                  <a:srgbClr val="007A94"/>
                </a:solidFill>
                <a:latin typeface="Trebuchet MS"/>
                <a:ea typeface="Trebuchet MS"/>
                <a:cs typeface="Trebuchet MS"/>
              </a:rPr>
              <a:t>Título de</a:t>
            </a:r>
            <a:br>
              <a:rPr lang="es-ES_tradnl" sz="3200" b="0" i="0" dirty="0">
                <a:solidFill>
                  <a:srgbClr val="007A94"/>
                </a:solidFill>
                <a:latin typeface="Trebuchet MS"/>
                <a:ea typeface="Trebuchet MS"/>
                <a:cs typeface="Trebuchet MS"/>
              </a:rPr>
            </a:br>
            <a:r>
              <a:rPr lang="es-ES_tradnl" sz="3200" b="0" i="0" dirty="0">
                <a:solidFill>
                  <a:srgbClr val="007A94"/>
                </a:solidFill>
                <a:latin typeface="Trebuchet MS"/>
                <a:ea typeface="Trebuchet MS"/>
                <a:cs typeface="Trebuchet MS"/>
              </a:rPr>
              <a:t>Presentación</a:t>
            </a:r>
          </a:p>
        </p:txBody>
      </p:sp>
      <p:sp>
        <p:nvSpPr>
          <p:cNvPr id="31" name="CuadroTexto 30"/>
          <p:cNvSpPr txBox="1"/>
          <p:nvPr userDrawn="1"/>
        </p:nvSpPr>
        <p:spPr>
          <a:xfrm>
            <a:off x="4995334" y="368300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Trebuchet MS"/>
              <a:ea typeface="+mn-ea"/>
              <a:cs typeface="+mn-cs"/>
            </a:endParaRPr>
          </a:p>
        </p:txBody>
      </p:sp>
      <p:pic>
        <p:nvPicPr>
          <p:cNvPr id="15" name="Imagen 14" descr="Trama_portada-05.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3449595"/>
          </a:xfrm>
          <a:prstGeom prst="rect">
            <a:avLst/>
          </a:prstGeom>
        </p:spPr>
      </p:pic>
      <p:grpSp>
        <p:nvGrpSpPr>
          <p:cNvPr id="16" name="Agrupar 15"/>
          <p:cNvGrpSpPr/>
          <p:nvPr userDrawn="1"/>
        </p:nvGrpSpPr>
        <p:grpSpPr>
          <a:xfrm>
            <a:off x="0" y="3424238"/>
            <a:ext cx="12192000" cy="180000"/>
            <a:chOff x="1443904" y="3985173"/>
            <a:chExt cx="7700096" cy="180000"/>
          </a:xfrm>
        </p:grpSpPr>
        <p:sp>
          <p:nvSpPr>
            <p:cNvPr id="17" name="Rectángulo 16"/>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8" name="Rectángulo 17"/>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9" name="Rectángulo 18"/>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20" name="Rectángulo 19"/>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grpSp>
      <p:pic>
        <p:nvPicPr>
          <p:cNvPr id="21" name="Imagen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20894" y="5337368"/>
            <a:ext cx="4804749" cy="1462522"/>
          </a:xfrm>
          <a:prstGeom prst="rect">
            <a:avLst/>
          </a:prstGeom>
        </p:spPr>
      </p:pic>
      <p:sp>
        <p:nvSpPr>
          <p:cNvPr id="32" name="Marcador de texto 21"/>
          <p:cNvSpPr>
            <a:spLocks noGrp="1"/>
          </p:cNvSpPr>
          <p:nvPr>
            <p:ph type="body" sz="quarter" idx="10" hasCustomPrompt="1"/>
          </p:nvPr>
        </p:nvSpPr>
        <p:spPr>
          <a:xfrm>
            <a:off x="609601" y="5484082"/>
            <a:ext cx="5086351" cy="212400"/>
          </a:xfrm>
          <a:prstGeom prst="rect">
            <a:avLst/>
          </a:prstGeom>
        </p:spPr>
        <p:txBody>
          <a:bodyPr lIns="0" tIns="0" rIns="0" bIns="0" anchor="ctr" anchorCtr="0">
            <a:noAutofit/>
          </a:bodyPr>
          <a:lstStyle>
            <a:lvl1pPr marL="0" indent="0" rtl="0">
              <a:spcBef>
                <a:spcPts val="0"/>
              </a:spcBef>
              <a:buNone/>
              <a:defRPr sz="1600" b="1" baseline="0">
                <a:solidFill>
                  <a:schemeClr val="bg1">
                    <a:lumMod val="50000"/>
                  </a:schemeClr>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Nombre de Presentador</a:t>
            </a:r>
          </a:p>
        </p:txBody>
      </p:sp>
      <p:sp>
        <p:nvSpPr>
          <p:cNvPr id="33" name="Marcador de texto 21"/>
          <p:cNvSpPr>
            <a:spLocks noGrp="1"/>
          </p:cNvSpPr>
          <p:nvPr>
            <p:ph type="body" sz="quarter" idx="12" hasCustomPrompt="1"/>
          </p:nvPr>
        </p:nvSpPr>
        <p:spPr>
          <a:xfrm>
            <a:off x="609601" y="6197600"/>
            <a:ext cx="5086351" cy="212400"/>
          </a:xfrm>
          <a:prstGeom prst="rect">
            <a:avLst/>
          </a:prstGeom>
        </p:spPr>
        <p:txBody>
          <a:bodyPr lIns="0" tIns="0" rIns="0" bIns="0" anchor="ctr" anchorCtr="0">
            <a:noAutofit/>
          </a:bodyPr>
          <a:lstStyle>
            <a:lvl1pPr marL="0" indent="0" rtl="0">
              <a:buNone/>
              <a:defRPr sz="1400" cap="none" baseline="0">
                <a:solidFill>
                  <a:schemeClr val="bg1">
                    <a:lumMod val="50000"/>
                  </a:schemeClr>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15 de Enero del 2014</a:t>
            </a:r>
          </a:p>
        </p:txBody>
      </p:sp>
      <p:sp>
        <p:nvSpPr>
          <p:cNvPr id="37" name="Marcador de texto 21"/>
          <p:cNvSpPr>
            <a:spLocks noGrp="1"/>
          </p:cNvSpPr>
          <p:nvPr>
            <p:ph type="body" sz="quarter" idx="13" hasCustomPrompt="1"/>
          </p:nvPr>
        </p:nvSpPr>
        <p:spPr>
          <a:xfrm>
            <a:off x="609601" y="5696482"/>
            <a:ext cx="5086351" cy="212400"/>
          </a:xfrm>
          <a:prstGeom prst="rect">
            <a:avLst/>
          </a:prstGeom>
        </p:spPr>
        <p:txBody>
          <a:bodyPr lIns="0" tIns="0" rIns="0" bIns="0" anchor="ctr" anchorCtr="0">
            <a:noAutofit/>
          </a:bodyPr>
          <a:lstStyle>
            <a:lvl1pPr marL="0" indent="0" rtl="0">
              <a:buNone/>
              <a:defRPr sz="1400" cap="none" baseline="0">
                <a:solidFill>
                  <a:schemeClr val="bg1">
                    <a:lumMod val="50000"/>
                  </a:schemeClr>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Cargo Presentador</a:t>
            </a:r>
          </a:p>
        </p:txBody>
      </p:sp>
      <p:sp>
        <p:nvSpPr>
          <p:cNvPr id="38" name="Marcador de texto 21"/>
          <p:cNvSpPr>
            <a:spLocks noGrp="1"/>
          </p:cNvSpPr>
          <p:nvPr>
            <p:ph type="body" sz="quarter" idx="14" hasCustomPrompt="1"/>
          </p:nvPr>
        </p:nvSpPr>
        <p:spPr>
          <a:xfrm>
            <a:off x="609601" y="5962429"/>
            <a:ext cx="5086351" cy="212400"/>
          </a:xfrm>
          <a:prstGeom prst="rect">
            <a:avLst/>
          </a:prstGeom>
        </p:spPr>
        <p:txBody>
          <a:bodyPr lIns="0" tIns="0" rIns="0" bIns="0" anchor="ctr" anchorCtr="0">
            <a:noAutofit/>
          </a:bodyPr>
          <a:lstStyle>
            <a:lvl1pPr marL="0" indent="0" rtl="0">
              <a:buNone/>
              <a:defRPr sz="1400" cap="none" baseline="0">
                <a:solidFill>
                  <a:schemeClr val="bg1">
                    <a:lumMod val="50000"/>
                  </a:schemeClr>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Nombre de Conferencia</a:t>
            </a:r>
          </a:p>
        </p:txBody>
      </p:sp>
    </p:spTree>
    <p:extLst>
      <p:ext uri="{BB962C8B-B14F-4D97-AF65-F5344CB8AC3E}">
        <p14:creationId xmlns:p14="http://schemas.microsoft.com/office/powerpoint/2010/main" val="649894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 Título y objetos">
    <p:spTree>
      <p:nvGrpSpPr>
        <p:cNvPr id="1" name=""/>
        <p:cNvGrpSpPr/>
        <p:nvPr/>
      </p:nvGrpSpPr>
      <p:grpSpPr>
        <a:xfrm>
          <a:off x="0" y="0"/>
          <a:ext cx="0" cy="0"/>
          <a:chOff x="0" y="0"/>
          <a:chExt cx="0" cy="0"/>
        </a:xfrm>
      </p:grpSpPr>
      <p:sp>
        <p:nvSpPr>
          <p:cNvPr id="13" name="2 Marcador de contenido"/>
          <p:cNvSpPr>
            <a:spLocks noGrp="1"/>
          </p:cNvSpPr>
          <p:nvPr>
            <p:ph sz="quarter" idx="10" hasCustomPrompt="1"/>
          </p:nvPr>
        </p:nvSpPr>
        <p:spPr>
          <a:xfrm>
            <a:off x="327546" y="1105470"/>
            <a:ext cx="11536908" cy="5486399"/>
          </a:xfrm>
          <a:prstGeom prst="rect">
            <a:avLst/>
          </a:prstGeom>
        </p:spPr>
        <p:txBody>
          <a:bodyPr/>
          <a:lstStyle>
            <a:lvl1pPr marL="0" indent="0">
              <a:lnSpc>
                <a:spcPct val="100000"/>
              </a:lnSpc>
              <a:spcAft>
                <a:spcPts val="600"/>
              </a:spcAft>
              <a:buClrTx/>
              <a:buFont typeface="Arial" panose="020B0604020202020204" pitchFamily="34" charset="0"/>
              <a:buNone/>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Arial" panose="020B0604020202020204" pitchFamily="34" charset="0"/>
              <a:buChar char="•"/>
              <a:defRPr sz="1800">
                <a:latin typeface="Arial" panose="020B0604020202020204" pitchFamily="34" charset="0"/>
                <a:cs typeface="Arial" panose="020B0604020202020204" pitchFamily="34" charset="0"/>
              </a:defRPr>
            </a:lvl2pPr>
            <a:lvl3pPr marL="648000">
              <a:lnSpc>
                <a:spcPct val="100000"/>
              </a:lnSpc>
              <a:spcAft>
                <a:spcPts val="600"/>
              </a:spcAft>
              <a:buClrTx/>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s-ES_tradnl" dirty="0"/>
              <a:t>Área de texto de texto regular. Esto es texto simulado. Área de texto de texto regular. Esto es texto simulado área de texto de texto regular. Esto es texto simulado. </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4"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15"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30793450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 Título y objetos (niveles)">
    <p:spTree>
      <p:nvGrpSpPr>
        <p:cNvPr id="1" name=""/>
        <p:cNvGrpSpPr/>
        <p:nvPr/>
      </p:nvGrpSpPr>
      <p:grpSpPr>
        <a:xfrm>
          <a:off x="0" y="0"/>
          <a:ext cx="0" cy="0"/>
          <a:chOff x="0" y="0"/>
          <a:chExt cx="0" cy="0"/>
        </a:xfrm>
      </p:grpSpPr>
      <p:sp>
        <p:nvSpPr>
          <p:cNvPr id="10" name="2 Marcador de contenido"/>
          <p:cNvSpPr>
            <a:spLocks noGrp="1"/>
          </p:cNvSpPr>
          <p:nvPr>
            <p:ph sz="quarter" idx="10" hasCustomPrompt="1"/>
          </p:nvPr>
        </p:nvSpPr>
        <p:spPr>
          <a:xfrm>
            <a:off x="327546" y="1105470"/>
            <a:ext cx="11536908" cy="5486399"/>
          </a:xfrm>
          <a:prstGeom prst="rect">
            <a:avLst/>
          </a:prstGeom>
        </p:spPr>
        <p:txBody>
          <a:bodyPr/>
          <a:lstStyle>
            <a:lvl1pPr marL="216000" indent="-270000">
              <a:lnSpc>
                <a:spcPct val="100000"/>
              </a:lnSpc>
              <a:spcAft>
                <a:spcPts val="600"/>
              </a:spcAft>
              <a:buClrTx/>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3"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14"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32783699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 Título y objetos (Texto plano)">
    <p:spTree>
      <p:nvGrpSpPr>
        <p:cNvPr id="1" name=""/>
        <p:cNvGrpSpPr/>
        <p:nvPr/>
      </p:nvGrpSpPr>
      <p:grpSpPr>
        <a:xfrm>
          <a:off x="0" y="0"/>
          <a:ext cx="0" cy="0"/>
          <a:chOff x="0" y="0"/>
          <a:chExt cx="0" cy="0"/>
        </a:xfrm>
      </p:grpSpPr>
      <p:sp>
        <p:nvSpPr>
          <p:cNvPr id="13" name="2 Marcador de contenido"/>
          <p:cNvSpPr>
            <a:spLocks noGrp="1"/>
          </p:cNvSpPr>
          <p:nvPr>
            <p:ph sz="quarter" idx="10" hasCustomPrompt="1"/>
          </p:nvPr>
        </p:nvSpPr>
        <p:spPr>
          <a:xfrm>
            <a:off x="327546" y="1105470"/>
            <a:ext cx="11536908" cy="5486399"/>
          </a:xfrm>
          <a:prstGeom prst="rect">
            <a:avLst/>
          </a:prstGeom>
        </p:spPr>
        <p:txBody>
          <a:bodyPr/>
          <a:lstStyle>
            <a:lvl1pPr marL="0" indent="0">
              <a:lnSpc>
                <a:spcPct val="100000"/>
              </a:lnSpc>
              <a:spcAft>
                <a:spcPts val="600"/>
              </a:spcAft>
              <a:buClrTx/>
              <a:buFont typeface="Arial" panose="020B0604020202020204" pitchFamily="34" charset="0"/>
              <a:buNone/>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Arial" panose="020B0604020202020204" pitchFamily="34" charset="0"/>
              <a:buChar char="•"/>
              <a:defRPr sz="1800">
                <a:latin typeface="Arial" panose="020B0604020202020204" pitchFamily="34" charset="0"/>
                <a:cs typeface="Arial" panose="020B0604020202020204" pitchFamily="34" charset="0"/>
              </a:defRPr>
            </a:lvl2pPr>
            <a:lvl3pPr marL="648000">
              <a:lnSpc>
                <a:spcPct val="100000"/>
              </a:lnSpc>
              <a:spcAft>
                <a:spcPts val="600"/>
              </a:spcAft>
              <a:buClrTx/>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a:t>
            </a:r>
            <a:endParaRPr lang="es-CL" dirty="0"/>
          </a:p>
        </p:txBody>
      </p:sp>
      <p:sp>
        <p:nvSpPr>
          <p:cNvPr id="4"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5"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23959388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3" name="2 Marcador de contenido"/>
          <p:cNvSpPr>
            <a:spLocks noGrp="1"/>
          </p:cNvSpPr>
          <p:nvPr>
            <p:ph sz="quarter" idx="11" hasCustomPrompt="1"/>
          </p:nvPr>
        </p:nvSpPr>
        <p:spPr>
          <a:xfrm>
            <a:off x="327545" y="1105470"/>
            <a:ext cx="5550091" cy="5486399"/>
          </a:xfrm>
          <a:prstGeom prst="rect">
            <a:avLst/>
          </a:prstGeom>
        </p:spPr>
        <p:txBody>
          <a:bodyPr/>
          <a:lstStyle>
            <a:lvl1pPr marL="216000" indent="-270000">
              <a:lnSpc>
                <a:spcPct val="100000"/>
              </a:lnSpc>
              <a:spcAft>
                <a:spcPts val="600"/>
              </a:spcAft>
              <a:buClrTx/>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4" name="2 Marcador de contenido"/>
          <p:cNvSpPr>
            <a:spLocks noGrp="1"/>
          </p:cNvSpPr>
          <p:nvPr>
            <p:ph sz="quarter" idx="12" hasCustomPrompt="1"/>
          </p:nvPr>
        </p:nvSpPr>
        <p:spPr>
          <a:xfrm>
            <a:off x="6262802" y="1132766"/>
            <a:ext cx="5583455" cy="5486399"/>
          </a:xfrm>
          <a:prstGeom prst="rect">
            <a:avLst/>
          </a:prstGeom>
        </p:spPr>
        <p:txBody>
          <a:bodyPr/>
          <a:lstStyle>
            <a:lvl1pPr marL="216000" indent="-270000">
              <a:lnSpc>
                <a:spcPct val="100000"/>
              </a:lnSpc>
              <a:spcAft>
                <a:spcPts val="600"/>
              </a:spcAft>
              <a:buClrTx/>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5"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18"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2841918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o a columna y 2 imagenes">
    <p:spTree>
      <p:nvGrpSpPr>
        <p:cNvPr id="1" name=""/>
        <p:cNvGrpSpPr/>
        <p:nvPr/>
      </p:nvGrpSpPr>
      <p:grpSpPr>
        <a:xfrm>
          <a:off x="0" y="0"/>
          <a:ext cx="0" cy="0"/>
          <a:chOff x="0" y="0"/>
          <a:chExt cx="0" cy="0"/>
        </a:xfrm>
      </p:grpSpPr>
      <p:sp>
        <p:nvSpPr>
          <p:cNvPr id="13" name="2 Marcador de contenido"/>
          <p:cNvSpPr>
            <a:spLocks noGrp="1"/>
          </p:cNvSpPr>
          <p:nvPr>
            <p:ph sz="quarter" idx="11" hasCustomPrompt="1"/>
          </p:nvPr>
        </p:nvSpPr>
        <p:spPr>
          <a:xfrm>
            <a:off x="335360" y="1105470"/>
            <a:ext cx="5550091" cy="5486399"/>
          </a:xfrm>
          <a:prstGeom prst="rect">
            <a:avLst/>
          </a:prstGeom>
        </p:spPr>
        <p:txBody>
          <a:bodyPr/>
          <a:lstStyle>
            <a:lvl1pPr marL="216000" indent="-270000">
              <a:lnSpc>
                <a:spcPct val="100000"/>
              </a:lnSpc>
              <a:spcAft>
                <a:spcPts val="600"/>
              </a:spcAft>
              <a:buClrTx/>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5"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6" name="2 Marcador de contenido"/>
          <p:cNvSpPr>
            <a:spLocks noGrp="1"/>
          </p:cNvSpPr>
          <p:nvPr>
            <p:ph sz="quarter" idx="13" hasCustomPrompt="1"/>
          </p:nvPr>
        </p:nvSpPr>
        <p:spPr>
          <a:xfrm>
            <a:off x="6262802" y="3957851"/>
            <a:ext cx="5583455" cy="2634017"/>
          </a:xfrm>
          <a:prstGeom prst="rect">
            <a:avLst/>
          </a:prstGeom>
        </p:spPr>
        <p:txBody>
          <a:bodyPr/>
          <a:lstStyle>
            <a:lvl1pPr marL="0" indent="0">
              <a:lnSpc>
                <a:spcPct val="100000"/>
              </a:lnSpc>
              <a:spcAft>
                <a:spcPts val="600"/>
              </a:spcAft>
              <a:buClrTx/>
              <a:buFont typeface="Arial" panose="020B0604020202020204" pitchFamily="34" charset="0"/>
              <a:buNone/>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 </a:t>
            </a:r>
            <a:endParaRPr lang="es-CL" dirty="0"/>
          </a:p>
        </p:txBody>
      </p:sp>
      <p:sp>
        <p:nvSpPr>
          <p:cNvPr id="10" name="2 Marcador de contenido"/>
          <p:cNvSpPr>
            <a:spLocks noGrp="1"/>
          </p:cNvSpPr>
          <p:nvPr>
            <p:ph sz="quarter" idx="14" hasCustomPrompt="1"/>
          </p:nvPr>
        </p:nvSpPr>
        <p:spPr>
          <a:xfrm>
            <a:off x="6262802" y="1105470"/>
            <a:ext cx="5583455" cy="2634017"/>
          </a:xfrm>
          <a:prstGeom prst="rect">
            <a:avLst/>
          </a:prstGeom>
        </p:spPr>
        <p:txBody>
          <a:bodyPr/>
          <a:lstStyle>
            <a:lvl1pPr marL="0" indent="0">
              <a:lnSpc>
                <a:spcPct val="100000"/>
              </a:lnSpc>
              <a:spcAft>
                <a:spcPts val="600"/>
              </a:spcAft>
              <a:buClrTx/>
              <a:buFont typeface="Arial" panose="020B0604020202020204" pitchFamily="34" charset="0"/>
              <a:buNone/>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 </a:t>
            </a:r>
            <a:endParaRPr lang="es-CL" dirty="0"/>
          </a:p>
        </p:txBody>
      </p:sp>
      <p:sp>
        <p:nvSpPr>
          <p:cNvPr id="12"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33246595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apositiva ti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10"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3882015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image" Target="../media/image7.png"/><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55" Type="http://schemas.openxmlformats.org/officeDocument/2006/relationships/slideLayout" Target="../slideLayouts/slideLayout184.xml"/><Relationship Id="rId63" Type="http://schemas.openxmlformats.org/officeDocument/2006/relationships/slideLayout" Target="../slideLayouts/slideLayout192.xml"/><Relationship Id="rId68" Type="http://schemas.openxmlformats.org/officeDocument/2006/relationships/vmlDrawing" Target="../drawings/vmlDrawing2.vml"/><Relationship Id="rId7" Type="http://schemas.openxmlformats.org/officeDocument/2006/relationships/slideLayout" Target="../slideLayouts/slideLayout136.xml"/><Relationship Id="rId71" Type="http://schemas.openxmlformats.org/officeDocument/2006/relationships/image" Target="../media/image31.emf"/><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slideLayout" Target="../slideLayouts/slideLayout182.xml"/><Relationship Id="rId58" Type="http://schemas.openxmlformats.org/officeDocument/2006/relationships/slideLayout" Target="../slideLayouts/slideLayout187.xml"/><Relationship Id="rId66" Type="http://schemas.openxmlformats.org/officeDocument/2006/relationships/slideLayout" Target="../slideLayouts/slideLayout195.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57" Type="http://schemas.openxmlformats.org/officeDocument/2006/relationships/slideLayout" Target="../slideLayouts/slideLayout186.xml"/><Relationship Id="rId61" Type="http://schemas.openxmlformats.org/officeDocument/2006/relationships/slideLayout" Target="../slideLayouts/slideLayout190.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60" Type="http://schemas.openxmlformats.org/officeDocument/2006/relationships/slideLayout" Target="../slideLayouts/slideLayout189.xml"/><Relationship Id="rId65" Type="http://schemas.openxmlformats.org/officeDocument/2006/relationships/slideLayout" Target="../slideLayouts/slideLayout194.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56" Type="http://schemas.openxmlformats.org/officeDocument/2006/relationships/slideLayout" Target="../slideLayouts/slideLayout185.xml"/><Relationship Id="rId64" Type="http://schemas.openxmlformats.org/officeDocument/2006/relationships/slideLayout" Target="../slideLayouts/slideLayout193.xml"/><Relationship Id="rId69" Type="http://schemas.openxmlformats.org/officeDocument/2006/relationships/tags" Target="../tags/tag7.xml"/><Relationship Id="rId8" Type="http://schemas.openxmlformats.org/officeDocument/2006/relationships/slideLayout" Target="../slideLayouts/slideLayout137.xml"/><Relationship Id="rId51" Type="http://schemas.openxmlformats.org/officeDocument/2006/relationships/slideLayout" Target="../slideLayouts/slideLayout180.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59" Type="http://schemas.openxmlformats.org/officeDocument/2006/relationships/slideLayout" Target="../slideLayouts/slideLayout188.xml"/><Relationship Id="rId67" Type="http://schemas.openxmlformats.org/officeDocument/2006/relationships/theme" Target="../theme/theme11.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slideLayout" Target="../slideLayouts/slideLayout183.xml"/><Relationship Id="rId62" Type="http://schemas.openxmlformats.org/officeDocument/2006/relationships/slideLayout" Target="../slideLayouts/slideLayout191.xml"/><Relationship Id="rId70" Type="http://schemas.openxmlformats.org/officeDocument/2006/relationships/oleObject" Target="../embeddings/oleObject2.bin"/></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image" Target="../media/image7.png"/><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image" Target="../media/image46.png"/><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19" Type="http://schemas.openxmlformats.org/officeDocument/2006/relationships/theme" Target="../theme/theme13.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4.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7.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image" Target="../media/image1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4.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7.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15.pn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image" Target="../media/image27.jpeg"/><Relationship Id="rId5" Type="http://schemas.openxmlformats.org/officeDocument/2006/relationships/slideLayout" Target="../slideLayouts/slideLayout97.xml"/><Relationship Id="rId10"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image" Target="../media/image27.jpeg"/><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13.xml"/><Relationship Id="rId7" Type="http://schemas.openxmlformats.org/officeDocument/2006/relationships/theme" Target="../theme/theme9.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1" y="274638"/>
            <a:ext cx="10972800" cy="1143000"/>
          </a:xfrm>
          <a:prstGeom prst="rect">
            <a:avLst/>
          </a:prstGeom>
        </p:spPr>
        <p:txBody>
          <a:bodyPr vert="horz" lIns="91413" tIns="45705" rIns="91413" bIns="45705" rtlCol="0" anchor="ctr">
            <a:normAutofit/>
          </a:bodyPr>
          <a:lstStyle/>
          <a:p>
            <a:r>
              <a:rPr lang="es-ES_tradnl" dirty="0"/>
              <a:t>Clic para editar título</a:t>
            </a:r>
            <a:endParaRPr lang="es-ES" dirty="0"/>
          </a:p>
        </p:txBody>
      </p:sp>
      <p:sp>
        <p:nvSpPr>
          <p:cNvPr id="3" name="Marcador de texto 2"/>
          <p:cNvSpPr>
            <a:spLocks noGrp="1"/>
          </p:cNvSpPr>
          <p:nvPr>
            <p:ph type="body" idx="1"/>
          </p:nvPr>
        </p:nvSpPr>
        <p:spPr>
          <a:xfrm>
            <a:off x="609601" y="1600202"/>
            <a:ext cx="10972800" cy="4525963"/>
          </a:xfrm>
          <a:prstGeom prst="rect">
            <a:avLst/>
          </a:prstGeom>
        </p:spPr>
        <p:txBody>
          <a:bodyPr vert="horz" lIns="91413" tIns="45705" rIns="91413" bIns="45705"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4" name="Marcador de fecha 3"/>
          <p:cNvSpPr>
            <a:spLocks noGrp="1"/>
          </p:cNvSpPr>
          <p:nvPr>
            <p:ph type="dt" sz="half" idx="2"/>
          </p:nvPr>
        </p:nvSpPr>
        <p:spPr>
          <a:xfrm>
            <a:off x="609601" y="6356353"/>
            <a:ext cx="2844800" cy="365125"/>
          </a:xfrm>
          <a:prstGeom prst="rect">
            <a:avLst/>
          </a:prstGeom>
        </p:spPr>
        <p:txBody>
          <a:bodyPr vert="horz" lIns="91413" tIns="45705" rIns="91413" bIns="45705" rtlCol="0" anchor="ctr"/>
          <a:lstStyle>
            <a:lvl1pPr algn="l">
              <a:defRPr sz="1200">
                <a:solidFill>
                  <a:schemeClr val="tx1">
                    <a:tint val="75000"/>
                  </a:schemeClr>
                </a:solidFill>
              </a:defRPr>
            </a:lvl1pPr>
          </a:lstStyle>
          <a:p>
            <a:fld id="{A820851F-E4DF-3F41-8E0B-5A83BFD2689A}" type="datetimeFigureOut">
              <a:rPr lang="es-ES" smtClean="0"/>
              <a:t>18/04/2019</a:t>
            </a:fld>
            <a:endParaRPr lang="es-ES"/>
          </a:p>
        </p:txBody>
      </p:sp>
      <p:sp>
        <p:nvSpPr>
          <p:cNvPr id="5" name="Marcador de pie de página 4"/>
          <p:cNvSpPr>
            <a:spLocks noGrp="1"/>
          </p:cNvSpPr>
          <p:nvPr>
            <p:ph type="ftr" sz="quarter" idx="3"/>
          </p:nvPr>
        </p:nvSpPr>
        <p:spPr>
          <a:xfrm>
            <a:off x="4165601" y="6356353"/>
            <a:ext cx="3860800" cy="365125"/>
          </a:xfrm>
          <a:prstGeom prst="rect">
            <a:avLst/>
          </a:prstGeom>
        </p:spPr>
        <p:txBody>
          <a:bodyPr vert="horz" lIns="91413" tIns="45705" rIns="91413" bIns="45705"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1" y="6356353"/>
            <a:ext cx="2844800" cy="365125"/>
          </a:xfrm>
          <a:prstGeom prst="rect">
            <a:avLst/>
          </a:prstGeom>
        </p:spPr>
        <p:txBody>
          <a:bodyPr vert="horz" lIns="91413" tIns="45705" rIns="91413" bIns="45705" rtlCol="0" anchor="ctr"/>
          <a:lstStyle>
            <a:lvl1pPr algn="r">
              <a:defRPr sz="1200">
                <a:solidFill>
                  <a:schemeClr val="tx1">
                    <a:tint val="75000"/>
                  </a:schemeClr>
                </a:solidFill>
              </a:defRPr>
            </a:lvl1pPr>
          </a:lstStyle>
          <a:p>
            <a:fld id="{6BDCBE57-3DF8-E34A-A687-20DD8272C65F}" type="slidenum">
              <a:rPr lang="es-ES" smtClean="0"/>
              <a:t>‹Nº›</a:t>
            </a:fld>
            <a:endParaRPr lang="es-ES"/>
          </a:p>
        </p:txBody>
      </p:sp>
    </p:spTree>
    <p:extLst>
      <p:ext uri="{BB962C8B-B14F-4D97-AF65-F5344CB8AC3E}">
        <p14:creationId xmlns:p14="http://schemas.microsoft.com/office/powerpoint/2010/main" val="386056798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3" r:id="rId5"/>
    <p:sldLayoutId id="2147483664" r:id="rId6"/>
    <p:sldLayoutId id="2147483665" r:id="rId7"/>
  </p:sldLayoutIdLst>
  <p:txStyles>
    <p:titleStyle>
      <a:lvl1pPr algn="ctr" defTabSz="457062" rtl="0" eaLnBrk="1" latinLnBrk="0" hangingPunct="1">
        <a:spcBef>
          <a:spcPct val="0"/>
        </a:spcBef>
        <a:buNone/>
        <a:defRPr sz="4400" kern="1200">
          <a:solidFill>
            <a:schemeClr val="tx1"/>
          </a:solidFill>
          <a:latin typeface="+mj-lt"/>
          <a:ea typeface="+mj-ea"/>
          <a:cs typeface="+mj-cs"/>
        </a:defRPr>
      </a:lvl1pPr>
    </p:titleStyle>
    <p:bodyStyle>
      <a:lvl1pPr marL="342798" indent="-342798" algn="l" defTabSz="457062" rtl="0" eaLnBrk="1" latinLnBrk="0" hangingPunct="1">
        <a:spcBef>
          <a:spcPct val="20000"/>
        </a:spcBef>
        <a:buFont typeface="Arial"/>
        <a:buChar char="•"/>
        <a:defRPr sz="3200" kern="1200">
          <a:solidFill>
            <a:schemeClr val="tx1"/>
          </a:solidFill>
          <a:latin typeface="+mn-lt"/>
          <a:ea typeface="+mn-ea"/>
          <a:cs typeface="+mn-cs"/>
        </a:defRPr>
      </a:lvl1pPr>
      <a:lvl2pPr marL="742727" indent="-285664" algn="l" defTabSz="457062" rtl="0" eaLnBrk="1" latinLnBrk="0" hangingPunct="1">
        <a:spcBef>
          <a:spcPct val="20000"/>
        </a:spcBef>
        <a:buFont typeface="Arial"/>
        <a:buChar char="–"/>
        <a:defRPr sz="2800" kern="1200">
          <a:solidFill>
            <a:schemeClr val="tx1"/>
          </a:solidFill>
          <a:latin typeface="+mn-lt"/>
          <a:ea typeface="+mn-ea"/>
          <a:cs typeface="+mn-cs"/>
        </a:defRPr>
      </a:lvl2pPr>
      <a:lvl3pPr marL="1142656" indent="-228530" algn="l" defTabSz="457062" rtl="0" eaLnBrk="1" latinLnBrk="0" hangingPunct="1">
        <a:spcBef>
          <a:spcPct val="20000"/>
        </a:spcBef>
        <a:buFont typeface="Arial"/>
        <a:buChar char="•"/>
        <a:defRPr sz="2400" kern="1200">
          <a:solidFill>
            <a:schemeClr val="tx1"/>
          </a:solidFill>
          <a:latin typeface="+mn-lt"/>
          <a:ea typeface="+mn-ea"/>
          <a:cs typeface="+mn-cs"/>
        </a:defRPr>
      </a:lvl3pPr>
      <a:lvl4pPr marL="1599718" indent="-228530" algn="l" defTabSz="457062" rtl="0" eaLnBrk="1" latinLnBrk="0" hangingPunct="1">
        <a:spcBef>
          <a:spcPct val="20000"/>
        </a:spcBef>
        <a:buFont typeface="Arial"/>
        <a:buChar char="–"/>
        <a:defRPr sz="2000" kern="1200">
          <a:solidFill>
            <a:schemeClr val="tx1"/>
          </a:solidFill>
          <a:latin typeface="+mn-lt"/>
          <a:ea typeface="+mn-ea"/>
          <a:cs typeface="+mn-cs"/>
        </a:defRPr>
      </a:lvl4pPr>
      <a:lvl5pPr marL="2056778" indent="-228530" algn="l" defTabSz="457062" rtl="0" eaLnBrk="1" latinLnBrk="0" hangingPunct="1">
        <a:spcBef>
          <a:spcPct val="20000"/>
        </a:spcBef>
        <a:buFont typeface="Arial"/>
        <a:buChar char="»"/>
        <a:defRPr sz="2000" kern="1200">
          <a:solidFill>
            <a:schemeClr val="tx1"/>
          </a:solidFill>
          <a:latin typeface="+mn-lt"/>
          <a:ea typeface="+mn-ea"/>
          <a:cs typeface="+mn-cs"/>
        </a:defRPr>
      </a:lvl5pPr>
      <a:lvl6pPr marL="2513841" indent="-228530" algn="l" defTabSz="457062" rtl="0" eaLnBrk="1" latinLnBrk="0" hangingPunct="1">
        <a:spcBef>
          <a:spcPct val="20000"/>
        </a:spcBef>
        <a:buFont typeface="Arial"/>
        <a:buChar char="•"/>
        <a:defRPr sz="2000" kern="1200">
          <a:solidFill>
            <a:schemeClr val="tx1"/>
          </a:solidFill>
          <a:latin typeface="+mn-lt"/>
          <a:ea typeface="+mn-ea"/>
          <a:cs typeface="+mn-cs"/>
        </a:defRPr>
      </a:lvl6pPr>
      <a:lvl7pPr marL="2970904" indent="-228530" algn="l" defTabSz="457062" rtl="0" eaLnBrk="1" latinLnBrk="0" hangingPunct="1">
        <a:spcBef>
          <a:spcPct val="20000"/>
        </a:spcBef>
        <a:buFont typeface="Arial"/>
        <a:buChar char="•"/>
        <a:defRPr sz="2000" kern="1200">
          <a:solidFill>
            <a:schemeClr val="tx1"/>
          </a:solidFill>
          <a:latin typeface="+mn-lt"/>
          <a:ea typeface="+mn-ea"/>
          <a:cs typeface="+mn-cs"/>
        </a:defRPr>
      </a:lvl7pPr>
      <a:lvl8pPr marL="3427965" indent="-228530" algn="l" defTabSz="457062" rtl="0" eaLnBrk="1" latinLnBrk="0" hangingPunct="1">
        <a:spcBef>
          <a:spcPct val="20000"/>
        </a:spcBef>
        <a:buFont typeface="Arial"/>
        <a:buChar char="•"/>
        <a:defRPr sz="2000" kern="1200">
          <a:solidFill>
            <a:schemeClr val="tx1"/>
          </a:solidFill>
          <a:latin typeface="+mn-lt"/>
          <a:ea typeface="+mn-ea"/>
          <a:cs typeface="+mn-cs"/>
        </a:defRPr>
      </a:lvl8pPr>
      <a:lvl9pPr marL="3885028" indent="-228530" algn="l" defTabSz="45706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062" rtl="0" eaLnBrk="1" latinLnBrk="0" hangingPunct="1">
        <a:defRPr sz="1800" kern="1200">
          <a:solidFill>
            <a:schemeClr val="tx1"/>
          </a:solidFill>
          <a:latin typeface="+mn-lt"/>
          <a:ea typeface="+mn-ea"/>
          <a:cs typeface="+mn-cs"/>
        </a:defRPr>
      </a:lvl1pPr>
      <a:lvl2pPr marL="457062" algn="l" defTabSz="457062" rtl="0" eaLnBrk="1" latinLnBrk="0" hangingPunct="1">
        <a:defRPr sz="1800" kern="1200">
          <a:solidFill>
            <a:schemeClr val="tx1"/>
          </a:solidFill>
          <a:latin typeface="+mn-lt"/>
          <a:ea typeface="+mn-ea"/>
          <a:cs typeface="+mn-cs"/>
        </a:defRPr>
      </a:lvl2pPr>
      <a:lvl3pPr marL="914125" algn="l" defTabSz="457062" rtl="0" eaLnBrk="1" latinLnBrk="0" hangingPunct="1">
        <a:defRPr sz="1800" kern="1200">
          <a:solidFill>
            <a:schemeClr val="tx1"/>
          </a:solidFill>
          <a:latin typeface="+mn-lt"/>
          <a:ea typeface="+mn-ea"/>
          <a:cs typeface="+mn-cs"/>
        </a:defRPr>
      </a:lvl3pPr>
      <a:lvl4pPr marL="1371186" algn="l" defTabSz="457062" rtl="0" eaLnBrk="1" latinLnBrk="0" hangingPunct="1">
        <a:defRPr sz="1800" kern="1200">
          <a:solidFill>
            <a:schemeClr val="tx1"/>
          </a:solidFill>
          <a:latin typeface="+mn-lt"/>
          <a:ea typeface="+mn-ea"/>
          <a:cs typeface="+mn-cs"/>
        </a:defRPr>
      </a:lvl4pPr>
      <a:lvl5pPr marL="1828248" algn="l" defTabSz="457062" rtl="0" eaLnBrk="1" latinLnBrk="0" hangingPunct="1">
        <a:defRPr sz="1800" kern="1200">
          <a:solidFill>
            <a:schemeClr val="tx1"/>
          </a:solidFill>
          <a:latin typeface="+mn-lt"/>
          <a:ea typeface="+mn-ea"/>
          <a:cs typeface="+mn-cs"/>
        </a:defRPr>
      </a:lvl5pPr>
      <a:lvl6pPr marL="2285310" algn="l" defTabSz="457062" rtl="0" eaLnBrk="1" latinLnBrk="0" hangingPunct="1">
        <a:defRPr sz="1800" kern="1200">
          <a:solidFill>
            <a:schemeClr val="tx1"/>
          </a:solidFill>
          <a:latin typeface="+mn-lt"/>
          <a:ea typeface="+mn-ea"/>
          <a:cs typeface="+mn-cs"/>
        </a:defRPr>
      </a:lvl6pPr>
      <a:lvl7pPr marL="2742373" algn="l" defTabSz="457062" rtl="0" eaLnBrk="1" latinLnBrk="0" hangingPunct="1">
        <a:defRPr sz="1800" kern="1200">
          <a:solidFill>
            <a:schemeClr val="tx1"/>
          </a:solidFill>
          <a:latin typeface="+mn-lt"/>
          <a:ea typeface="+mn-ea"/>
          <a:cs typeface="+mn-cs"/>
        </a:defRPr>
      </a:lvl7pPr>
      <a:lvl8pPr marL="3199434" algn="l" defTabSz="457062" rtl="0" eaLnBrk="1" latinLnBrk="0" hangingPunct="1">
        <a:defRPr sz="1800" kern="1200">
          <a:solidFill>
            <a:schemeClr val="tx1"/>
          </a:solidFill>
          <a:latin typeface="+mn-lt"/>
          <a:ea typeface="+mn-ea"/>
          <a:cs typeface="+mn-cs"/>
        </a:defRPr>
      </a:lvl8pPr>
      <a:lvl9pPr marL="3656497" algn="l" defTabSz="45706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840416"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6"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40" tIns="45720" rIns="91440" bIns="4572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pPr defTabSz="457200"/>
            <a:fld id="{24CCD6D8-B8A6-4813-ACF7-B00DE90B5D7C}" type="datetime1">
              <a:rPr lang="es-ES" smtClean="0">
                <a:solidFill>
                  <a:srgbClr val="3C3C3C">
                    <a:tint val="75000"/>
                  </a:srgbClr>
                </a:solidFill>
              </a:rPr>
              <a:pPr defTabSz="457200"/>
              <a:t>18/04/2019</a:t>
            </a:fld>
            <a:endParaRPr lang="es-ES" dirty="0">
              <a:solidFill>
                <a:srgbClr val="3C3C3C">
                  <a:tint val="75000"/>
                </a:srgb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pPr defTabSz="457200"/>
            <a:r>
              <a:rPr lang="pt-BR">
                <a:solidFill>
                  <a:srgbClr val="3C3C3C">
                    <a:tint val="75000"/>
                  </a:srgbClr>
                </a:solidFill>
              </a:rPr>
              <a:t>Directorio Minera Centinela N°9 - 27/01/2016</a:t>
            </a:r>
            <a:endParaRPr lang="es-ES" dirty="0">
              <a:solidFill>
                <a:srgbClr val="3C3C3C">
                  <a:tint val="75000"/>
                </a:srgb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457200"/>
            <a:fld id="{6BDCBE57-3DF8-E34A-A687-20DD8272C65F}" type="slidenum">
              <a:rPr lang="es-ES" smtClean="0">
                <a:solidFill>
                  <a:srgbClr val="FFFFFF"/>
                </a:solidFill>
              </a:rPr>
              <a:pPr defTabSz="457200"/>
              <a:t>‹Nº›</a:t>
            </a:fld>
            <a:endParaRPr lang="es-ES" dirty="0">
              <a:solidFill>
                <a:srgbClr val="FFFFFF"/>
              </a:solidFill>
            </a:endParaRPr>
          </a:p>
        </p:txBody>
      </p:sp>
    </p:spTree>
    <p:extLst>
      <p:ext uri="{BB962C8B-B14F-4D97-AF65-F5344CB8AC3E}">
        <p14:creationId xmlns:p14="http://schemas.microsoft.com/office/powerpoint/2010/main" val="1321394650"/>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Lst>
  <p:hf hdr="0" dt="0"/>
  <p:txStyles>
    <p:titleStyle>
      <a:lvl1pPr algn="l" defTabSz="457200" rtl="0" eaLnBrk="1" latinLnBrk="0" hangingPunct="1">
        <a:lnSpc>
          <a:spcPct val="80000"/>
        </a:lnSpc>
        <a:spcBef>
          <a:spcPct val="0"/>
        </a:spcBef>
        <a:buNone/>
        <a:defRPr sz="2800" kern="1200">
          <a:solidFill>
            <a:schemeClr val="accent5"/>
          </a:solidFill>
          <a:latin typeface="+mj-lt"/>
          <a:ea typeface="+mj-ea"/>
          <a:cs typeface="+mj-cs"/>
        </a:defRPr>
      </a:lvl1pPr>
    </p:titleStyle>
    <p:bodyStyle>
      <a:lvl1pPr marL="358775" indent="-358775" algn="l" defTabSz="457200" rtl="0" eaLnBrk="1" latinLnBrk="0" hangingPunct="1">
        <a:lnSpc>
          <a:spcPct val="80000"/>
        </a:lnSpc>
        <a:spcBef>
          <a:spcPts val="0"/>
        </a:spcBef>
        <a:spcAft>
          <a:spcPts val="1200"/>
        </a:spcAft>
        <a:buClr>
          <a:schemeClr val="accent1"/>
        </a:buClr>
        <a:buFont typeface="Wingdings" panose="05000000000000000000" pitchFamily="2" charset="2"/>
        <a:buChar char="§"/>
        <a:defRPr sz="2400" kern="1200">
          <a:solidFill>
            <a:schemeClr val="tx1"/>
          </a:solidFill>
          <a:latin typeface="+mn-lt"/>
          <a:ea typeface="+mn-ea"/>
          <a:cs typeface="+mn-cs"/>
        </a:defRPr>
      </a:lvl1pPr>
      <a:lvl2pPr marL="627063" indent="-268288" algn="l" defTabSz="457200" rtl="0" eaLnBrk="1" latinLnBrk="0" hangingPunct="1">
        <a:lnSpc>
          <a:spcPct val="80000"/>
        </a:lnSpc>
        <a:spcBef>
          <a:spcPts val="0"/>
        </a:spcBef>
        <a:spcAft>
          <a:spcPts val="1200"/>
        </a:spcAft>
        <a:buClr>
          <a:schemeClr val="accent3"/>
        </a:buClr>
        <a:buFont typeface="Wingdings" panose="05000000000000000000" pitchFamily="2" charset="2"/>
        <a:buChar char="§"/>
        <a:defRPr sz="2000" kern="1200">
          <a:solidFill>
            <a:schemeClr val="tx1"/>
          </a:solidFill>
          <a:latin typeface="+mn-lt"/>
          <a:ea typeface="+mn-ea"/>
          <a:cs typeface="+mn-cs"/>
        </a:defRPr>
      </a:lvl2pPr>
      <a:lvl3pPr marL="896938"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800" kern="1200">
          <a:solidFill>
            <a:schemeClr val="tx1"/>
          </a:solidFill>
          <a:latin typeface="+mn-lt"/>
          <a:ea typeface="+mn-ea"/>
          <a:cs typeface="+mn-cs"/>
        </a:defRPr>
      </a:lvl3pPr>
      <a:lvl4pPr marL="1165225" indent="-268288"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4pPr>
      <a:lvl5pPr marL="1435100"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1926" name="Diapositiva de think-cell" r:id="rId70" imgW="270" imgH="270" progId="TCLayout.ActiveDocument.1">
                  <p:embed/>
                </p:oleObj>
              </mc:Choice>
              <mc:Fallback>
                <p:oleObj name="Diapositiva de think-cell" r:id="rId70" imgW="270" imgH="270" progId="TCLayout.ActiveDocument.1">
                  <p:embed/>
                  <p:pic>
                    <p:nvPicPr>
                      <p:cNvPr id="2" name="Object 1" hidden="1"/>
                      <p:cNvPicPr/>
                      <p:nvPr/>
                    </p:nvPicPr>
                    <p:blipFill>
                      <a:blip r:embed="rId71"/>
                      <a:stretch>
                        <a:fillRect/>
                      </a:stretch>
                    </p:blipFill>
                    <p:spPr>
                      <a:xfrm>
                        <a:off x="1589" y="1590"/>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1" y="622802"/>
            <a:ext cx="10933351" cy="249299"/>
          </a:xfrm>
          <a:prstGeom prst="rect">
            <a:avLst/>
          </a:prstGeom>
        </p:spPr>
        <p:txBody>
          <a:bodyPr vert="horz" wrap="square" lIns="0" tIns="0" rIns="0" bIns="0" rtlCol="0" anchor="t">
            <a:spAutoFit/>
          </a:bodyPr>
          <a:lstStyle/>
          <a:p>
            <a:r>
              <a:rPr lang="es-CL" dirty="0" err="1"/>
              <a:t>Click</a:t>
            </a:r>
            <a:r>
              <a:rPr lang="es-CL" dirty="0"/>
              <a:t> to </a:t>
            </a:r>
            <a:r>
              <a:rPr lang="es-CL" dirty="0" err="1"/>
              <a:t>add</a:t>
            </a:r>
            <a:r>
              <a:rPr lang="es-CL" dirty="0"/>
              <a:t> </a:t>
            </a:r>
            <a:r>
              <a:rPr lang="es-CL" dirty="0" err="1"/>
              <a:t>title</a:t>
            </a:r>
            <a:endParaRPr lang="es-CL" dirty="0"/>
          </a:p>
        </p:txBody>
      </p:sp>
      <p:sp>
        <p:nvSpPr>
          <p:cNvPr id="4" name="Text Placeholder 3"/>
          <p:cNvSpPr>
            <a:spLocks noGrp="1"/>
          </p:cNvSpPr>
          <p:nvPr>
            <p:ph type="body" idx="1"/>
          </p:nvPr>
        </p:nvSpPr>
        <p:spPr>
          <a:xfrm>
            <a:off x="630001" y="1825625"/>
            <a:ext cx="10933351" cy="4351338"/>
          </a:xfrm>
          <a:prstGeom prst="rect">
            <a:avLst/>
          </a:prstGeom>
        </p:spPr>
        <p:txBody>
          <a:bodyPr vert="horz" lIns="0" tIns="0" rIns="0" bIns="0" rtlCol="0">
            <a:noAutofit/>
          </a:bodyPr>
          <a:lstStyle/>
          <a:p>
            <a:pPr lvl="0"/>
            <a:r>
              <a:rPr lang="es-CL" dirty="0" err="1"/>
              <a:t>Edit</a:t>
            </a:r>
            <a:r>
              <a:rPr lang="es-CL" dirty="0"/>
              <a:t> Master </a:t>
            </a:r>
            <a:r>
              <a:rPr lang="es-CL" dirty="0" err="1"/>
              <a:t>text</a:t>
            </a:r>
            <a:r>
              <a:rPr lang="es-CL" dirty="0"/>
              <a:t> </a:t>
            </a:r>
            <a:r>
              <a:rPr lang="es-CL" dirty="0" err="1"/>
              <a:t>styles</a:t>
            </a:r>
            <a:endParaRPr lang="es-CL" dirty="0"/>
          </a:p>
          <a:p>
            <a:pPr lvl="1"/>
            <a:r>
              <a:rPr lang="es-CL" dirty="0" err="1"/>
              <a:t>Second</a:t>
            </a:r>
            <a:r>
              <a:rPr lang="es-CL" dirty="0"/>
              <a:t> </a:t>
            </a:r>
            <a:r>
              <a:rPr lang="es-CL" dirty="0" err="1"/>
              <a:t>level</a:t>
            </a:r>
            <a:endParaRPr lang="es-CL" dirty="0"/>
          </a:p>
          <a:p>
            <a:pPr lvl="2"/>
            <a:r>
              <a:rPr lang="es-CL" dirty="0" err="1"/>
              <a:t>Third</a:t>
            </a:r>
            <a:r>
              <a:rPr lang="es-CL" dirty="0"/>
              <a:t> </a:t>
            </a:r>
            <a:r>
              <a:rPr lang="es-CL" dirty="0" err="1"/>
              <a:t>level</a:t>
            </a:r>
            <a:endParaRPr lang="es-CL" dirty="0"/>
          </a:p>
          <a:p>
            <a:pPr lvl="3"/>
            <a:r>
              <a:rPr lang="es-CL" dirty="0" err="1"/>
              <a:t>Fourth</a:t>
            </a:r>
            <a:r>
              <a:rPr lang="es-CL" dirty="0"/>
              <a:t> </a:t>
            </a:r>
            <a:r>
              <a:rPr lang="es-CL" dirty="0" err="1"/>
              <a:t>level</a:t>
            </a:r>
            <a:endParaRPr lang="es-CL" dirty="0"/>
          </a:p>
          <a:p>
            <a:pPr lvl="4"/>
            <a:r>
              <a:rPr lang="es-CL" dirty="0" err="1"/>
              <a:t>Fifth</a:t>
            </a:r>
            <a:r>
              <a:rPr lang="es-CL" dirty="0"/>
              <a:t> </a:t>
            </a:r>
            <a:r>
              <a:rPr lang="es-CL" dirty="0" err="1"/>
              <a:t>level</a:t>
            </a:r>
            <a:endParaRPr lang="es-CL" dirty="0"/>
          </a:p>
          <a:p>
            <a:pPr lvl="5"/>
            <a:r>
              <a:rPr lang="es-CL" dirty="0" err="1"/>
              <a:t>Level</a:t>
            </a:r>
            <a:r>
              <a:rPr lang="es-CL" dirty="0"/>
              <a:t> </a:t>
            </a:r>
            <a:r>
              <a:rPr lang="es-CL" dirty="0" err="1"/>
              <a:t>six</a:t>
            </a:r>
            <a:endParaRPr lang="es-CL" dirty="0"/>
          </a:p>
          <a:p>
            <a:pPr lvl="6"/>
            <a:r>
              <a:rPr lang="es-CL" dirty="0" err="1"/>
              <a:t>Level</a:t>
            </a:r>
            <a:r>
              <a:rPr lang="es-CL" dirty="0"/>
              <a:t> </a:t>
            </a:r>
            <a:r>
              <a:rPr lang="es-CL" dirty="0" err="1"/>
              <a:t>seven</a:t>
            </a:r>
            <a:endParaRPr lang="es-CL" dirty="0"/>
          </a:p>
          <a:p>
            <a:pPr lvl="7"/>
            <a:r>
              <a:rPr lang="es-CL" dirty="0" err="1"/>
              <a:t>Level</a:t>
            </a:r>
            <a:r>
              <a:rPr lang="es-CL" dirty="0"/>
              <a:t> </a:t>
            </a:r>
            <a:r>
              <a:rPr lang="es-CL" dirty="0" err="1"/>
              <a:t>eight</a:t>
            </a:r>
            <a:endParaRPr lang="es-CL" dirty="0"/>
          </a:p>
          <a:p>
            <a:pPr lvl="8"/>
            <a:r>
              <a:rPr lang="es-CL" dirty="0" err="1"/>
              <a:t>Level</a:t>
            </a:r>
            <a:r>
              <a:rPr lang="es-CL" dirty="0"/>
              <a:t> </a:t>
            </a:r>
            <a:r>
              <a:rPr lang="es-CL" dirty="0" err="1"/>
              <a:t>nine</a:t>
            </a:r>
            <a:endParaRPr lang="es-CL" dirty="0"/>
          </a:p>
        </p:txBody>
      </p:sp>
    </p:spTree>
    <p:extLst>
      <p:ext uri="{BB962C8B-B14F-4D97-AF65-F5344CB8AC3E}">
        <p14:creationId xmlns:p14="http://schemas.microsoft.com/office/powerpoint/2010/main" val="1586341475"/>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1" r:id="rId24"/>
    <p:sldLayoutId id="2147483932" r:id="rId25"/>
    <p:sldLayoutId id="2147483933" r:id="rId26"/>
    <p:sldLayoutId id="2147483934" r:id="rId27"/>
    <p:sldLayoutId id="2147483935" r:id="rId28"/>
    <p:sldLayoutId id="2147483936" r:id="rId29"/>
    <p:sldLayoutId id="2147483937" r:id="rId30"/>
    <p:sldLayoutId id="2147483938" r:id="rId31"/>
    <p:sldLayoutId id="2147483939" r:id="rId32"/>
    <p:sldLayoutId id="2147483940" r:id="rId33"/>
    <p:sldLayoutId id="2147483941" r:id="rId34"/>
    <p:sldLayoutId id="2147483942" r:id="rId35"/>
    <p:sldLayoutId id="2147483943" r:id="rId36"/>
    <p:sldLayoutId id="2147483944" r:id="rId37"/>
    <p:sldLayoutId id="2147483945" r:id="rId38"/>
    <p:sldLayoutId id="2147483946" r:id="rId39"/>
    <p:sldLayoutId id="2147483947" r:id="rId40"/>
    <p:sldLayoutId id="2147483948" r:id="rId41"/>
    <p:sldLayoutId id="2147483949" r:id="rId42"/>
    <p:sldLayoutId id="2147483950" r:id="rId43"/>
    <p:sldLayoutId id="2147483951" r:id="rId44"/>
    <p:sldLayoutId id="2147483952" r:id="rId45"/>
    <p:sldLayoutId id="2147483953" r:id="rId46"/>
    <p:sldLayoutId id="2147483954" r:id="rId47"/>
    <p:sldLayoutId id="2147483955" r:id="rId48"/>
    <p:sldLayoutId id="2147483956" r:id="rId49"/>
    <p:sldLayoutId id="2147483957" r:id="rId50"/>
    <p:sldLayoutId id="2147483958" r:id="rId51"/>
    <p:sldLayoutId id="2147483959" r:id="rId52"/>
    <p:sldLayoutId id="2147483960" r:id="rId53"/>
    <p:sldLayoutId id="2147483961" r:id="rId54"/>
    <p:sldLayoutId id="2147483962" r:id="rId55"/>
    <p:sldLayoutId id="2147483963" r:id="rId56"/>
    <p:sldLayoutId id="2147483964" r:id="rId57"/>
    <p:sldLayoutId id="2147483965" r:id="rId58"/>
    <p:sldLayoutId id="2147483966" r:id="rId59"/>
    <p:sldLayoutId id="2147483967" r:id="rId60"/>
    <p:sldLayoutId id="2147483968" r:id="rId61"/>
    <p:sldLayoutId id="2147483969" r:id="rId62"/>
    <p:sldLayoutId id="2147483970" r:id="rId63"/>
    <p:sldLayoutId id="2147483971" r:id="rId64"/>
    <p:sldLayoutId id="2147483972" r:id="rId65"/>
    <p:sldLayoutId id="2147483973" r:id="rId6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1800" kern="1200">
          <a:solidFill>
            <a:schemeClr val="tx2"/>
          </a:solidFill>
          <a:latin typeface="+mj-lt"/>
          <a:ea typeface="+mj-ea"/>
          <a:cs typeface="+mj-cs"/>
          <a:sym typeface="Trebuchet MS" panose="020B0603020202020204" pitchFamily="34" charset="0"/>
        </a:defRPr>
      </a:lvl1pPr>
    </p:titleStyle>
    <p:bodyStyle>
      <a:lvl1pPr marL="0" indent="0" algn="l" defTabSz="685800" rtl="0" eaLnBrk="1" latinLnBrk="0" hangingPunct="1">
        <a:lnSpc>
          <a:spcPct val="110000"/>
        </a:lnSpc>
        <a:spcBef>
          <a:spcPts val="450"/>
        </a:spcBef>
        <a:spcAft>
          <a:spcPts val="225"/>
        </a:spcAft>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1pPr>
      <a:lvl2pPr marL="213300" indent="-1296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2pPr>
      <a:lvl3pPr marL="383400" indent="-124200" algn="l" defTabSz="685800" rtl="0" eaLnBrk="1" latinLnBrk="0" hangingPunct="1">
        <a:lnSpc>
          <a:spcPct val="90000"/>
        </a:lnSpc>
        <a:spcBef>
          <a:spcPts val="0"/>
        </a:spcBef>
        <a:spcAft>
          <a:spcPts val="225"/>
        </a:spcAft>
        <a:buClr>
          <a:schemeClr val="tx2"/>
        </a:buClr>
        <a:buFont typeface="Trebuchet MS" panose="020B0603020202020204" pitchFamily="34" charset="0"/>
        <a:buChar char="–"/>
        <a:defRPr lang="en-US" sz="900" kern="1200">
          <a:solidFill>
            <a:schemeClr val="tx1"/>
          </a:solidFill>
          <a:latin typeface="+mn-lt"/>
          <a:ea typeface="+mn-ea"/>
          <a:cs typeface="+mn-cs"/>
          <a:sym typeface="Trebuchet MS" panose="020B0603020202020204" pitchFamily="34" charset="0"/>
        </a:defRPr>
      </a:lvl3pPr>
      <a:lvl4pPr marL="0" indent="0" algn="l" defTabSz="685800" rtl="0" eaLnBrk="1" latinLnBrk="0" hangingPunct="1">
        <a:lnSpc>
          <a:spcPct val="110000"/>
        </a:lnSpc>
        <a:spcBef>
          <a:spcPts val="225"/>
        </a:spcBef>
        <a:spcAft>
          <a:spcPts val="225"/>
        </a:spcAft>
        <a:buClr>
          <a:schemeClr val="tx2"/>
        </a:buClr>
        <a:buFont typeface="Arial" panose="020B0604020202020204" pitchFamily="34" charset="0"/>
        <a:buChar char="​"/>
        <a:defRPr lang="en-US" sz="1200" kern="1200">
          <a:solidFill>
            <a:schemeClr val="tx2"/>
          </a:solidFill>
          <a:latin typeface="+mn-lt"/>
          <a:ea typeface="+mn-ea"/>
          <a:cs typeface="+mn-cs"/>
          <a:sym typeface="Trebuchet MS" panose="020B0603020202020204" pitchFamily="34" charset="0"/>
        </a:defRPr>
      </a:lvl4pPr>
      <a:lvl5pPr marL="0" indent="0" algn="l" defTabSz="685800" rtl="0" eaLnBrk="1" latinLnBrk="0" hangingPunct="1">
        <a:lnSpc>
          <a:spcPct val="100000"/>
        </a:lnSpc>
        <a:spcBef>
          <a:spcPts val="0"/>
        </a:spcBef>
        <a:spcAft>
          <a:spcPts val="225"/>
        </a:spcAft>
        <a:buClrTx/>
        <a:buFont typeface="Arial" panose="020B0604020202020204" pitchFamily="34" charset="0"/>
        <a:buChar char="​"/>
        <a:defRPr lang="en-US" sz="1200" b="1" kern="1200" smtClean="0">
          <a:solidFill>
            <a:schemeClr val="tx1"/>
          </a:solidFill>
          <a:latin typeface="+mn-lt"/>
          <a:ea typeface="+mn-ea"/>
          <a:cs typeface="+mn-cs"/>
          <a:sym typeface="Trebuchet MS" panose="020B0603020202020204" pitchFamily="34" charset="0"/>
        </a:defRPr>
      </a:lvl5pPr>
      <a:lvl6pPr marL="202406" indent="-114300" algn="l" defTabSz="685800" rtl="0" eaLnBrk="1" latinLnBrk="0" hangingPunct="1">
        <a:lnSpc>
          <a:spcPct val="90000"/>
        </a:lnSpc>
        <a:spcBef>
          <a:spcPts val="0"/>
        </a:spcBef>
        <a:spcAft>
          <a:spcPts val="450"/>
        </a:spcAft>
        <a:buClr>
          <a:schemeClr val="tx2"/>
        </a:buClr>
        <a:buFont typeface="Arial" panose="020B0604020202020204" pitchFamily="34" charset="0"/>
        <a:buChar char="•"/>
        <a:defRPr lang="en-US" sz="1200" kern="1200" smtClean="0">
          <a:solidFill>
            <a:schemeClr val="tx1"/>
          </a:solidFill>
          <a:latin typeface="+mn-lt"/>
          <a:ea typeface="+mn-ea"/>
          <a:cs typeface="+mn-cs"/>
          <a:sym typeface="Trebuchet MS" panose="020B0603020202020204" pitchFamily="34" charset="0"/>
        </a:defRPr>
      </a:lvl6pPr>
      <a:lvl7pPr marL="0" indent="0" algn="l" defTabSz="685800" rtl="0" eaLnBrk="1" latinLnBrk="0" hangingPunct="1">
        <a:lnSpc>
          <a:spcPct val="90000"/>
        </a:lnSpc>
        <a:spcBef>
          <a:spcPts val="675"/>
        </a:spcBef>
        <a:spcAft>
          <a:spcPts val="675"/>
        </a:spcAft>
        <a:buFont typeface="Arial" panose="020B0604020202020204" pitchFamily="34" charset="0"/>
        <a:buChar char="​"/>
        <a:defRPr lang="en-US" sz="3300" kern="1200" baseline="0" smtClean="0">
          <a:solidFill>
            <a:schemeClr val="tx1"/>
          </a:solidFill>
          <a:latin typeface="+mn-lt"/>
          <a:ea typeface="+mn-ea"/>
          <a:cs typeface="+mn-cs"/>
          <a:sym typeface="Trebuchet MS" panose="020B0603020202020204" pitchFamily="34" charset="0"/>
        </a:defRPr>
      </a:lvl7pPr>
      <a:lvl8pPr marL="0" indent="0" algn="l" defTabSz="685800" rtl="0" eaLnBrk="1" latinLnBrk="0" hangingPunct="1">
        <a:lnSpc>
          <a:spcPct val="90000"/>
        </a:lnSpc>
        <a:spcBef>
          <a:spcPts val="675"/>
        </a:spcBef>
        <a:spcAft>
          <a:spcPts val="0"/>
        </a:spcAft>
        <a:buFont typeface="Arial" panose="020B0604020202020204" pitchFamily="34" charset="0"/>
        <a:buChar char="​"/>
        <a:defRPr lang="en-US" sz="4050" kern="1200" baseline="0" smtClean="0">
          <a:solidFill>
            <a:schemeClr val="tx2"/>
          </a:solidFill>
          <a:latin typeface="+mn-lt"/>
          <a:ea typeface="+mn-ea"/>
          <a:cs typeface="+mn-cs"/>
          <a:sym typeface="Trebuchet MS" panose="020B0603020202020204" pitchFamily="34" charset="0"/>
        </a:defRPr>
      </a:lvl8pPr>
      <a:lvl9pPr marL="0" indent="0" algn="l" defTabSz="685800" rtl="0" eaLnBrk="1" latinLnBrk="0" hangingPunct="1">
        <a:lnSpc>
          <a:spcPct val="100000"/>
        </a:lnSpc>
        <a:spcBef>
          <a:spcPts val="0"/>
        </a:spcBef>
        <a:spcAft>
          <a:spcPts val="675"/>
        </a:spcAft>
        <a:buFont typeface="Arial" panose="020B0604020202020204" pitchFamily="34" charset="0"/>
        <a:buChar char="​"/>
        <a:defRPr lang="en-US" sz="18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11" userDrawn="1">
          <p15:clr>
            <a:srgbClr val="F26B43"/>
          </p15:clr>
        </p15:guide>
        <p15:guide id="2" pos="528" userDrawn="1">
          <p15:clr>
            <a:srgbClr val="F26B43"/>
          </p15:clr>
        </p15:guide>
        <p15:guide id="3" pos="9712" userDrawn="1">
          <p15:clr>
            <a:srgbClr val="F26B43"/>
          </p15:clr>
        </p15:guide>
        <p15:guide id="4" orient="horz" pos="3881"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10260916" y="5488"/>
            <a:ext cx="1920000" cy="56532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6"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40" tIns="45720" rIns="91440" bIns="4572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pPr defTabSz="457200"/>
            <a:fld id="{24CCD6D8-B8A6-4813-ACF7-B00DE90B5D7C}" type="datetime1">
              <a:rPr lang="es-ES" smtClean="0">
                <a:solidFill>
                  <a:srgbClr val="3C3C3C">
                    <a:tint val="75000"/>
                  </a:srgbClr>
                </a:solidFill>
              </a:rPr>
              <a:pPr defTabSz="457200"/>
              <a:t>18/04/2019</a:t>
            </a:fld>
            <a:endParaRPr lang="es-ES" dirty="0">
              <a:solidFill>
                <a:srgbClr val="3C3C3C">
                  <a:tint val="75000"/>
                </a:srgb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pPr defTabSz="457200"/>
            <a:r>
              <a:rPr lang="pt-BR">
                <a:solidFill>
                  <a:srgbClr val="3C3C3C">
                    <a:tint val="75000"/>
                  </a:srgbClr>
                </a:solidFill>
              </a:rPr>
              <a:t>Directorio Minera Centinela N°9 - 27/01/2016</a:t>
            </a:r>
            <a:endParaRPr lang="es-ES" dirty="0">
              <a:solidFill>
                <a:srgbClr val="3C3C3C">
                  <a:tint val="75000"/>
                </a:srgb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457200"/>
            <a:fld id="{6BDCBE57-3DF8-E34A-A687-20DD8272C65F}" type="slidenum">
              <a:rPr lang="es-ES" smtClean="0">
                <a:solidFill>
                  <a:srgbClr val="FFFFFF"/>
                </a:solidFill>
              </a:rPr>
              <a:pPr defTabSz="457200"/>
              <a:t>‹Nº›</a:t>
            </a:fld>
            <a:endParaRPr lang="es-ES" dirty="0">
              <a:solidFill>
                <a:srgbClr val="FFFFFF"/>
              </a:solidFill>
            </a:endParaRPr>
          </a:p>
        </p:txBody>
      </p:sp>
    </p:spTree>
    <p:extLst>
      <p:ext uri="{BB962C8B-B14F-4D97-AF65-F5344CB8AC3E}">
        <p14:creationId xmlns:p14="http://schemas.microsoft.com/office/powerpoint/2010/main" val="308364991"/>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Lst>
  <p:hf hdr="0" dt="0"/>
  <p:txStyles>
    <p:titleStyle>
      <a:lvl1pPr algn="l" defTabSz="457200" rtl="0" eaLnBrk="1" latinLnBrk="0" hangingPunct="1">
        <a:lnSpc>
          <a:spcPct val="80000"/>
        </a:lnSpc>
        <a:spcBef>
          <a:spcPct val="0"/>
        </a:spcBef>
        <a:buNone/>
        <a:defRPr sz="2800" kern="1200">
          <a:solidFill>
            <a:schemeClr val="accent5"/>
          </a:solidFill>
          <a:latin typeface="+mj-lt"/>
          <a:ea typeface="+mj-ea"/>
          <a:cs typeface="+mj-cs"/>
        </a:defRPr>
      </a:lvl1pPr>
    </p:titleStyle>
    <p:bodyStyle>
      <a:lvl1pPr marL="358775" indent="-358775" algn="l" defTabSz="457200" rtl="0" eaLnBrk="1" latinLnBrk="0" hangingPunct="1">
        <a:lnSpc>
          <a:spcPct val="80000"/>
        </a:lnSpc>
        <a:spcBef>
          <a:spcPts val="0"/>
        </a:spcBef>
        <a:spcAft>
          <a:spcPts val="1200"/>
        </a:spcAft>
        <a:buClr>
          <a:schemeClr val="accent1"/>
        </a:buClr>
        <a:buFont typeface="Wingdings" panose="05000000000000000000" pitchFamily="2" charset="2"/>
        <a:buChar char="§"/>
        <a:defRPr sz="2400" kern="1200">
          <a:solidFill>
            <a:schemeClr val="tx1"/>
          </a:solidFill>
          <a:latin typeface="+mn-lt"/>
          <a:ea typeface="+mn-ea"/>
          <a:cs typeface="+mn-cs"/>
        </a:defRPr>
      </a:lvl1pPr>
      <a:lvl2pPr marL="627063" indent="-268288" algn="l" defTabSz="457200" rtl="0" eaLnBrk="1" latinLnBrk="0" hangingPunct="1">
        <a:lnSpc>
          <a:spcPct val="80000"/>
        </a:lnSpc>
        <a:spcBef>
          <a:spcPts val="0"/>
        </a:spcBef>
        <a:spcAft>
          <a:spcPts val="1200"/>
        </a:spcAft>
        <a:buClr>
          <a:schemeClr val="accent3"/>
        </a:buClr>
        <a:buFont typeface="Wingdings" panose="05000000000000000000" pitchFamily="2" charset="2"/>
        <a:buChar char="§"/>
        <a:defRPr sz="2000" kern="1200">
          <a:solidFill>
            <a:schemeClr val="tx1"/>
          </a:solidFill>
          <a:latin typeface="+mn-lt"/>
          <a:ea typeface="+mn-ea"/>
          <a:cs typeface="+mn-cs"/>
        </a:defRPr>
      </a:lvl2pPr>
      <a:lvl3pPr marL="896938"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800" kern="1200">
          <a:solidFill>
            <a:schemeClr val="tx1"/>
          </a:solidFill>
          <a:latin typeface="+mn-lt"/>
          <a:ea typeface="+mn-ea"/>
          <a:cs typeface="+mn-cs"/>
        </a:defRPr>
      </a:lvl3pPr>
      <a:lvl4pPr marL="1165225" indent="-268288"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4pPr>
      <a:lvl5pPr marL="1435100"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9840417"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6"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40" tIns="45720" rIns="91440" bIns="4572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1F54BDE6-6449-44D6-9295-C39E78AC4F7B}" type="datetime1">
              <a:rPr lang="es-ES" smtClean="0">
                <a:solidFill>
                  <a:srgbClr val="3C3C3C">
                    <a:tint val="75000"/>
                  </a:srgbClr>
                </a:solidFill>
              </a:rPr>
              <a:t>18/04/2019</a:t>
            </a:fld>
            <a:endParaRPr lang="es-ES" dirty="0">
              <a:solidFill>
                <a:srgbClr val="3C3C3C">
                  <a:tint val="75000"/>
                </a:srgb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82042368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Lst>
  <p:hf hdr="0" ftr="0" dt="0"/>
  <p:txStyles>
    <p:titleStyle>
      <a:lvl1pPr algn="l" defTabSz="342892" rtl="0" eaLnBrk="1" latinLnBrk="0" hangingPunct="1">
        <a:lnSpc>
          <a:spcPct val="80000"/>
        </a:lnSpc>
        <a:spcBef>
          <a:spcPct val="0"/>
        </a:spcBef>
        <a:buNone/>
        <a:defRPr sz="2100" kern="1200">
          <a:solidFill>
            <a:schemeClr val="accent5"/>
          </a:solidFill>
          <a:latin typeface="+mj-lt"/>
          <a:ea typeface="+mj-ea"/>
          <a:cs typeface="+mj-cs"/>
        </a:defRPr>
      </a:lvl1pPr>
    </p:titleStyle>
    <p:bodyStyle>
      <a:lvl1pPr marL="269075" indent="-269075" algn="l" defTabSz="342892" rtl="0" eaLnBrk="1" latinLnBrk="0" hangingPunct="1">
        <a:lnSpc>
          <a:spcPct val="80000"/>
        </a:lnSpc>
        <a:spcBef>
          <a:spcPts val="0"/>
        </a:spcBef>
        <a:spcAft>
          <a:spcPts val="900"/>
        </a:spcAft>
        <a:buClr>
          <a:schemeClr val="accent1"/>
        </a:buClr>
        <a:buFont typeface="Wingdings" panose="05000000000000000000" pitchFamily="2" charset="2"/>
        <a:buChar char="§"/>
        <a:defRPr sz="1800" kern="1200">
          <a:solidFill>
            <a:schemeClr val="tx1"/>
          </a:solidFill>
          <a:latin typeface="+mn-lt"/>
          <a:ea typeface="+mn-ea"/>
          <a:cs typeface="+mn-cs"/>
        </a:defRPr>
      </a:lvl1pPr>
      <a:lvl2pPr marL="470285" indent="-201211" algn="l" defTabSz="342892" rtl="0" eaLnBrk="1" latinLnBrk="0" hangingPunct="1">
        <a:lnSpc>
          <a:spcPct val="80000"/>
        </a:lnSpc>
        <a:spcBef>
          <a:spcPts val="0"/>
        </a:spcBef>
        <a:spcAft>
          <a:spcPts val="900"/>
        </a:spcAft>
        <a:buClr>
          <a:schemeClr val="accent3"/>
        </a:buClr>
        <a:buFont typeface="Wingdings" panose="05000000000000000000" pitchFamily="2" charset="2"/>
        <a:buChar char="§"/>
        <a:defRPr sz="1500" kern="1200">
          <a:solidFill>
            <a:schemeClr val="tx1"/>
          </a:solidFill>
          <a:latin typeface="+mn-lt"/>
          <a:ea typeface="+mn-ea"/>
          <a:cs typeface="+mn-cs"/>
        </a:defRPr>
      </a:lvl2pPr>
      <a:lvl3pPr marL="672687" indent="-202401" algn="l" defTabSz="342892" rtl="0" eaLnBrk="1" latinLnBrk="0" hangingPunct="1">
        <a:lnSpc>
          <a:spcPct val="80000"/>
        </a:lnSpc>
        <a:spcBef>
          <a:spcPts val="0"/>
        </a:spcBef>
        <a:spcAft>
          <a:spcPts val="900"/>
        </a:spcAft>
        <a:buClr>
          <a:schemeClr val="accent5"/>
        </a:buClr>
        <a:buFont typeface="Wingdings" panose="05000000000000000000" pitchFamily="2" charset="2"/>
        <a:buChar char="§"/>
        <a:defRPr sz="1350" kern="1200">
          <a:solidFill>
            <a:schemeClr val="tx1"/>
          </a:solidFill>
          <a:latin typeface="+mn-lt"/>
          <a:ea typeface="+mn-ea"/>
          <a:cs typeface="+mn-cs"/>
        </a:defRPr>
      </a:lvl3pPr>
      <a:lvl4pPr marL="873897" indent="-201211" algn="l" defTabSz="342892" rtl="0" eaLnBrk="1" latinLnBrk="0" hangingPunct="1">
        <a:lnSpc>
          <a:spcPct val="80000"/>
        </a:lnSpc>
        <a:spcBef>
          <a:spcPts val="0"/>
        </a:spcBef>
        <a:spcAft>
          <a:spcPts val="900"/>
        </a:spcAft>
        <a:buClr>
          <a:schemeClr val="accent5"/>
        </a:buClr>
        <a:buFont typeface="Wingdings" panose="05000000000000000000" pitchFamily="2" charset="2"/>
        <a:buChar char="§"/>
        <a:defRPr sz="1200" kern="1200">
          <a:solidFill>
            <a:schemeClr val="tx1"/>
          </a:solidFill>
          <a:latin typeface="+mn-lt"/>
          <a:ea typeface="+mn-ea"/>
          <a:cs typeface="+mn-cs"/>
        </a:defRPr>
      </a:lvl4pPr>
      <a:lvl5pPr marL="1076298" indent="-202401" algn="l" defTabSz="342892" rtl="0" eaLnBrk="1" latinLnBrk="0" hangingPunct="1">
        <a:lnSpc>
          <a:spcPct val="80000"/>
        </a:lnSpc>
        <a:spcBef>
          <a:spcPts val="0"/>
        </a:spcBef>
        <a:spcAft>
          <a:spcPts val="900"/>
        </a:spcAft>
        <a:buClr>
          <a:schemeClr val="accent5"/>
        </a:buClr>
        <a:buFont typeface="Wingdings" panose="05000000000000000000" pitchFamily="2" charset="2"/>
        <a:buChar char="§"/>
        <a:defRPr sz="12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s-E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9840416"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7"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22" tIns="45710" rIns="91422" bIns="45710" rtlCol="0" anchor="ctr">
            <a:noAutofit/>
          </a:bodyPr>
          <a:lstStyle/>
          <a:p>
            <a:endParaRPr lang="es-ES" dirty="0"/>
          </a:p>
        </p:txBody>
      </p:sp>
      <p:sp>
        <p:nvSpPr>
          <p:cNvPr id="3" name="Marcador de texto 2"/>
          <p:cNvSpPr>
            <a:spLocks noGrp="1"/>
          </p:cNvSpPr>
          <p:nvPr>
            <p:ph type="body" idx="1"/>
          </p:nvPr>
        </p:nvSpPr>
        <p:spPr>
          <a:xfrm>
            <a:off x="826592" y="1268760"/>
            <a:ext cx="10945216" cy="5184576"/>
          </a:xfrm>
          <a:prstGeom prst="rect">
            <a:avLst/>
          </a:prstGeom>
        </p:spPr>
        <p:txBody>
          <a:bodyPr vert="horz" lIns="91422" tIns="45710" rIns="91422" bIns="4571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343363"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pPr defTabSz="457108"/>
            <a:fld id="{27873CDE-5DF4-4B45-BE59-E76B8D71322D}" type="datetime1">
              <a:rPr lang="es-ES" smtClean="0">
                <a:solidFill>
                  <a:srgbClr val="3C3C3C">
                    <a:tint val="75000"/>
                  </a:srgbClr>
                </a:solidFill>
              </a:rPr>
              <a:pPr defTabSz="457108"/>
              <a:t>18/04/2019</a:t>
            </a:fld>
            <a:endParaRPr lang="es-ES" dirty="0">
              <a:solidFill>
                <a:srgbClr val="3C3C3C">
                  <a:tint val="75000"/>
                </a:srgbClr>
              </a:solidFill>
            </a:endParaRPr>
          </a:p>
        </p:txBody>
      </p:sp>
      <p:sp>
        <p:nvSpPr>
          <p:cNvPr id="15" name="Marcador de pie de página 4"/>
          <p:cNvSpPr>
            <a:spLocks noGrp="1"/>
          </p:cNvSpPr>
          <p:nvPr>
            <p:ph type="ftr" sz="quarter" idx="3"/>
          </p:nvPr>
        </p:nvSpPr>
        <p:spPr>
          <a:xfrm>
            <a:off x="2202675" y="6513487"/>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pPr defTabSz="457108"/>
            <a:endParaRPr lang="es-ES" dirty="0">
              <a:solidFill>
                <a:srgbClr val="3C3C3C">
                  <a:tint val="75000"/>
                </a:srgb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pPr defTabSz="457108"/>
            <a:fld id="{6BDCBE57-3DF8-E34A-A687-20DD8272C65F}" type="slidenum">
              <a:rPr lang="es-ES" smtClean="0">
                <a:solidFill>
                  <a:srgbClr val="FFFFFF"/>
                </a:solidFill>
              </a:rPr>
              <a:pPr defTabSz="457108"/>
              <a:t>‹Nº›</a:t>
            </a:fld>
            <a:endParaRPr lang="es-ES">
              <a:solidFill>
                <a:srgbClr val="FFFFFF"/>
              </a:solidFill>
            </a:endParaRPr>
          </a:p>
        </p:txBody>
      </p:sp>
    </p:spTree>
    <p:extLst>
      <p:ext uri="{BB962C8B-B14F-4D97-AF65-F5344CB8AC3E}">
        <p14:creationId xmlns:p14="http://schemas.microsoft.com/office/powerpoint/2010/main" val="26918368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Lst>
  <p:hf hdr="0" ftr="0" dt="0"/>
  <p:txStyles>
    <p:titleStyle>
      <a:lvl1pPr algn="l" defTabSz="457108" rtl="0" eaLnBrk="1" latinLnBrk="0" hangingPunct="1">
        <a:lnSpc>
          <a:spcPct val="80000"/>
        </a:lnSpc>
        <a:spcBef>
          <a:spcPct val="0"/>
        </a:spcBef>
        <a:buNone/>
        <a:defRPr sz="2800" kern="1200">
          <a:solidFill>
            <a:srgbClr val="007A94"/>
          </a:solidFill>
          <a:latin typeface="+mj-lt"/>
          <a:ea typeface="+mj-ea"/>
          <a:cs typeface="+mj-cs"/>
        </a:defRPr>
      </a:lvl1pPr>
    </p:titleStyle>
    <p:bodyStyle>
      <a:lvl1pPr marL="358703" indent="-358703" algn="l" defTabSz="457108" rtl="0" eaLnBrk="1" latinLnBrk="0" hangingPunct="1">
        <a:lnSpc>
          <a:spcPct val="80000"/>
        </a:lnSpc>
        <a:spcBef>
          <a:spcPts val="0"/>
        </a:spcBef>
        <a:spcAft>
          <a:spcPts val="1200"/>
        </a:spcAft>
        <a:buClrTx/>
        <a:buFont typeface="Wingdings" panose="05000000000000000000" pitchFamily="2" charset="2"/>
        <a:buChar char="§"/>
        <a:defRPr sz="2400" kern="1200">
          <a:solidFill>
            <a:schemeClr val="tx1"/>
          </a:solidFill>
          <a:latin typeface="+mn-lt"/>
          <a:ea typeface="+mn-ea"/>
          <a:cs typeface="+mn-cs"/>
        </a:defRPr>
      </a:lvl1pPr>
      <a:lvl2pPr marL="626937" indent="-268234" algn="l" defTabSz="457108" rtl="0" eaLnBrk="1" latinLnBrk="0" hangingPunct="1">
        <a:lnSpc>
          <a:spcPct val="80000"/>
        </a:lnSpc>
        <a:spcBef>
          <a:spcPts val="0"/>
        </a:spcBef>
        <a:spcAft>
          <a:spcPts val="1200"/>
        </a:spcAft>
        <a:buClrTx/>
        <a:buFont typeface="Wingdings" panose="05000000000000000000" pitchFamily="2" charset="2"/>
        <a:buChar char="§"/>
        <a:defRPr sz="2000" kern="1200">
          <a:solidFill>
            <a:schemeClr val="tx1"/>
          </a:solidFill>
          <a:latin typeface="+mn-lt"/>
          <a:ea typeface="+mn-ea"/>
          <a:cs typeface="+mn-cs"/>
        </a:defRPr>
      </a:lvl2pPr>
      <a:lvl3pPr marL="896758" indent="-269821" algn="l" defTabSz="457108" rtl="0" eaLnBrk="1" latinLnBrk="0" hangingPunct="1">
        <a:lnSpc>
          <a:spcPct val="80000"/>
        </a:lnSpc>
        <a:spcBef>
          <a:spcPts val="0"/>
        </a:spcBef>
        <a:spcAft>
          <a:spcPts val="1200"/>
        </a:spcAft>
        <a:buClrTx/>
        <a:buFont typeface="Wingdings" panose="05000000000000000000" pitchFamily="2" charset="2"/>
        <a:buChar char="§"/>
        <a:defRPr sz="1800" kern="1200">
          <a:solidFill>
            <a:schemeClr val="tx1"/>
          </a:solidFill>
          <a:latin typeface="+mn-lt"/>
          <a:ea typeface="+mn-ea"/>
          <a:cs typeface="+mn-cs"/>
        </a:defRPr>
      </a:lvl3pPr>
      <a:lvl4pPr marL="1164991" indent="-268234" algn="l" defTabSz="457108" rtl="0" eaLnBrk="1" latinLnBrk="0" hangingPunct="1">
        <a:lnSpc>
          <a:spcPct val="80000"/>
        </a:lnSpc>
        <a:spcBef>
          <a:spcPts val="0"/>
        </a:spcBef>
        <a:spcAft>
          <a:spcPts val="1200"/>
        </a:spcAft>
        <a:buClrTx/>
        <a:buFont typeface="Wingdings" panose="05000000000000000000" pitchFamily="2" charset="2"/>
        <a:buChar char="§"/>
        <a:defRPr sz="1600" kern="1200">
          <a:solidFill>
            <a:schemeClr val="tx1"/>
          </a:solidFill>
          <a:latin typeface="+mn-lt"/>
          <a:ea typeface="+mn-ea"/>
          <a:cs typeface="+mn-cs"/>
        </a:defRPr>
      </a:lvl4pPr>
      <a:lvl5pPr marL="1434813" indent="-269821" algn="l" defTabSz="457108" rtl="0" eaLnBrk="1" latinLnBrk="0" hangingPunct="1">
        <a:lnSpc>
          <a:spcPct val="80000"/>
        </a:lnSpc>
        <a:spcBef>
          <a:spcPts val="0"/>
        </a:spcBef>
        <a:spcAft>
          <a:spcPts val="1200"/>
        </a:spcAft>
        <a:buClrTx/>
        <a:buFont typeface="Wingdings" panose="05000000000000000000" pitchFamily="2" charset="2"/>
        <a:buChar char="§"/>
        <a:defRPr sz="1600" kern="1200">
          <a:solidFill>
            <a:schemeClr val="tx1"/>
          </a:solidFill>
          <a:latin typeface="+mn-lt"/>
          <a:ea typeface="+mn-ea"/>
          <a:cs typeface="+mn-cs"/>
        </a:defRPr>
      </a:lvl5pPr>
      <a:lvl6pPr marL="2514097" indent="-228554" algn="l" defTabSz="457108" rtl="0" eaLnBrk="1" latinLnBrk="0" hangingPunct="1">
        <a:spcBef>
          <a:spcPct val="20000"/>
        </a:spcBef>
        <a:buFont typeface="Arial"/>
        <a:buChar char="•"/>
        <a:defRPr sz="2000" kern="1200">
          <a:solidFill>
            <a:schemeClr val="tx1"/>
          </a:solidFill>
          <a:latin typeface="+mn-lt"/>
          <a:ea typeface="+mn-ea"/>
          <a:cs typeface="+mn-cs"/>
        </a:defRPr>
      </a:lvl6pPr>
      <a:lvl7pPr marL="2971206" indent="-228554" algn="l" defTabSz="457108" rtl="0" eaLnBrk="1" latinLnBrk="0" hangingPunct="1">
        <a:spcBef>
          <a:spcPct val="20000"/>
        </a:spcBef>
        <a:buFont typeface="Arial"/>
        <a:buChar char="•"/>
        <a:defRPr sz="2000" kern="1200">
          <a:solidFill>
            <a:schemeClr val="tx1"/>
          </a:solidFill>
          <a:latin typeface="+mn-lt"/>
          <a:ea typeface="+mn-ea"/>
          <a:cs typeface="+mn-cs"/>
        </a:defRPr>
      </a:lvl7pPr>
      <a:lvl8pPr marL="3428314" indent="-228554" algn="l" defTabSz="457108" rtl="0" eaLnBrk="1" latinLnBrk="0" hangingPunct="1">
        <a:spcBef>
          <a:spcPct val="20000"/>
        </a:spcBef>
        <a:buFont typeface="Arial"/>
        <a:buChar char="•"/>
        <a:defRPr sz="2000" kern="1200">
          <a:solidFill>
            <a:schemeClr val="tx1"/>
          </a:solidFill>
          <a:latin typeface="+mn-lt"/>
          <a:ea typeface="+mn-ea"/>
          <a:cs typeface="+mn-cs"/>
        </a:defRPr>
      </a:lvl8pPr>
      <a:lvl9pPr marL="3885423" indent="-228554" algn="l" defTabSz="4571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108" rtl="0" eaLnBrk="1" latinLnBrk="0" hangingPunct="1">
        <a:defRPr sz="1800" kern="1200">
          <a:solidFill>
            <a:schemeClr val="tx1"/>
          </a:solidFill>
          <a:latin typeface="+mn-lt"/>
          <a:ea typeface="+mn-ea"/>
          <a:cs typeface="+mn-cs"/>
        </a:defRPr>
      </a:lvl1pPr>
      <a:lvl2pPr marL="457108" algn="l" defTabSz="457108" rtl="0" eaLnBrk="1" latinLnBrk="0" hangingPunct="1">
        <a:defRPr sz="1800" kern="1200">
          <a:solidFill>
            <a:schemeClr val="tx1"/>
          </a:solidFill>
          <a:latin typeface="+mn-lt"/>
          <a:ea typeface="+mn-ea"/>
          <a:cs typeface="+mn-cs"/>
        </a:defRPr>
      </a:lvl2pPr>
      <a:lvl3pPr marL="914217" algn="l" defTabSz="457108" rtl="0" eaLnBrk="1" latinLnBrk="0" hangingPunct="1">
        <a:defRPr sz="1800" kern="1200">
          <a:solidFill>
            <a:schemeClr val="tx1"/>
          </a:solidFill>
          <a:latin typeface="+mn-lt"/>
          <a:ea typeface="+mn-ea"/>
          <a:cs typeface="+mn-cs"/>
        </a:defRPr>
      </a:lvl3pPr>
      <a:lvl4pPr marL="1371326" algn="l" defTabSz="457108" rtl="0" eaLnBrk="1" latinLnBrk="0" hangingPunct="1">
        <a:defRPr sz="1800" kern="1200">
          <a:solidFill>
            <a:schemeClr val="tx1"/>
          </a:solidFill>
          <a:latin typeface="+mn-lt"/>
          <a:ea typeface="+mn-ea"/>
          <a:cs typeface="+mn-cs"/>
        </a:defRPr>
      </a:lvl4pPr>
      <a:lvl5pPr marL="1828434" algn="l" defTabSz="457108" rtl="0" eaLnBrk="1" latinLnBrk="0" hangingPunct="1">
        <a:defRPr sz="1800" kern="1200">
          <a:solidFill>
            <a:schemeClr val="tx1"/>
          </a:solidFill>
          <a:latin typeface="+mn-lt"/>
          <a:ea typeface="+mn-ea"/>
          <a:cs typeface="+mn-cs"/>
        </a:defRPr>
      </a:lvl5pPr>
      <a:lvl6pPr marL="2285543" algn="l" defTabSz="457108" rtl="0" eaLnBrk="1" latinLnBrk="0" hangingPunct="1">
        <a:defRPr sz="1800" kern="1200">
          <a:solidFill>
            <a:schemeClr val="tx1"/>
          </a:solidFill>
          <a:latin typeface="+mn-lt"/>
          <a:ea typeface="+mn-ea"/>
          <a:cs typeface="+mn-cs"/>
        </a:defRPr>
      </a:lvl6pPr>
      <a:lvl7pPr marL="2742652" algn="l" defTabSz="457108" rtl="0" eaLnBrk="1" latinLnBrk="0" hangingPunct="1">
        <a:defRPr sz="1800" kern="1200">
          <a:solidFill>
            <a:schemeClr val="tx1"/>
          </a:solidFill>
          <a:latin typeface="+mn-lt"/>
          <a:ea typeface="+mn-ea"/>
          <a:cs typeface="+mn-cs"/>
        </a:defRPr>
      </a:lvl7pPr>
      <a:lvl8pPr marL="3199760" algn="l" defTabSz="457108" rtl="0" eaLnBrk="1" latinLnBrk="0" hangingPunct="1">
        <a:defRPr sz="1800" kern="1200">
          <a:solidFill>
            <a:schemeClr val="tx1"/>
          </a:solidFill>
          <a:latin typeface="+mn-lt"/>
          <a:ea typeface="+mn-ea"/>
          <a:cs typeface="+mn-cs"/>
        </a:defRPr>
      </a:lvl8pPr>
      <a:lvl9pPr marL="3656868" algn="l" defTabSz="45710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9840416"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7"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31" tIns="45715" rIns="91431" bIns="45715"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31" tIns="45715" rIns="91431" bIns="45715"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pPr defTabSz="914309"/>
            <a:fld id="{98BA9485-D021-4858-A4DF-DB5BF4F1025C}" type="datetimeFigureOut">
              <a:rPr lang="es-CL" smtClean="0">
                <a:solidFill>
                  <a:srgbClr val="3C3C3C">
                    <a:tint val="75000"/>
                  </a:srgbClr>
                </a:solidFill>
              </a:rPr>
              <a:pPr defTabSz="914309"/>
              <a:t>18-04-2019</a:t>
            </a:fld>
            <a:endParaRPr lang="es-CL">
              <a:solidFill>
                <a:srgbClr val="3C3C3C">
                  <a:tint val="75000"/>
                </a:srgb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pPr defTabSz="914309"/>
            <a:endParaRPr lang="es-CL">
              <a:solidFill>
                <a:srgbClr val="3C3C3C">
                  <a:tint val="75000"/>
                </a:srgb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pPr defTabSz="914309"/>
            <a:fld id="{196B9993-D82C-4F45-A7B2-3BBFC7CD4108}" type="slidenum">
              <a:rPr lang="es-CL" smtClean="0">
                <a:solidFill>
                  <a:srgbClr val="FFFFFF"/>
                </a:solidFill>
              </a:rPr>
              <a:pPr defTabSz="914309"/>
              <a:t>‹Nº›</a:t>
            </a:fld>
            <a:endParaRPr lang="es-CL">
              <a:solidFill>
                <a:srgbClr val="FFFFFF"/>
              </a:solidFill>
            </a:endParaRPr>
          </a:p>
        </p:txBody>
      </p:sp>
    </p:spTree>
    <p:extLst>
      <p:ext uri="{BB962C8B-B14F-4D97-AF65-F5344CB8AC3E}">
        <p14:creationId xmlns:p14="http://schemas.microsoft.com/office/powerpoint/2010/main" val="155154974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Lst>
  <p:txStyles>
    <p:titleStyle>
      <a:lvl1pPr algn="l" defTabSz="457154" rtl="0" eaLnBrk="1" latinLnBrk="0" hangingPunct="1">
        <a:lnSpc>
          <a:spcPct val="80000"/>
        </a:lnSpc>
        <a:spcBef>
          <a:spcPct val="0"/>
        </a:spcBef>
        <a:buNone/>
        <a:defRPr sz="2800" kern="1200">
          <a:solidFill>
            <a:schemeClr val="accent5"/>
          </a:solidFill>
          <a:latin typeface="+mj-lt"/>
          <a:ea typeface="+mj-ea"/>
          <a:cs typeface="+mj-cs"/>
        </a:defRPr>
      </a:lvl1pPr>
    </p:titleStyle>
    <p:bodyStyle>
      <a:lvl1pPr marL="358739" indent="-358739" algn="l" defTabSz="457154" rtl="0" eaLnBrk="1" latinLnBrk="0" hangingPunct="1">
        <a:lnSpc>
          <a:spcPct val="80000"/>
        </a:lnSpc>
        <a:spcBef>
          <a:spcPts val="0"/>
        </a:spcBef>
        <a:spcAft>
          <a:spcPts val="1200"/>
        </a:spcAft>
        <a:buClr>
          <a:schemeClr val="accent1"/>
        </a:buClr>
        <a:buFont typeface="Wingdings" panose="05000000000000000000" pitchFamily="2" charset="2"/>
        <a:buChar char="§"/>
        <a:defRPr sz="2400" kern="1200">
          <a:solidFill>
            <a:schemeClr val="tx1"/>
          </a:solidFill>
          <a:latin typeface="+mn-lt"/>
          <a:ea typeface="+mn-ea"/>
          <a:cs typeface="+mn-cs"/>
        </a:defRPr>
      </a:lvl1pPr>
      <a:lvl2pPr marL="627000" indent="-268261" algn="l" defTabSz="457154" rtl="0" eaLnBrk="1" latinLnBrk="0" hangingPunct="1">
        <a:lnSpc>
          <a:spcPct val="80000"/>
        </a:lnSpc>
        <a:spcBef>
          <a:spcPts val="0"/>
        </a:spcBef>
        <a:spcAft>
          <a:spcPts val="1200"/>
        </a:spcAft>
        <a:buClr>
          <a:schemeClr val="accent3"/>
        </a:buClr>
        <a:buFont typeface="Wingdings" panose="05000000000000000000" pitchFamily="2" charset="2"/>
        <a:buChar char="§"/>
        <a:defRPr sz="2000" kern="1200">
          <a:solidFill>
            <a:schemeClr val="tx1"/>
          </a:solidFill>
          <a:latin typeface="+mn-lt"/>
          <a:ea typeface="+mn-ea"/>
          <a:cs typeface="+mn-cs"/>
        </a:defRPr>
      </a:lvl2pPr>
      <a:lvl3pPr marL="896848" indent="-269848" algn="l" defTabSz="457154" rtl="0" eaLnBrk="1" latinLnBrk="0" hangingPunct="1">
        <a:lnSpc>
          <a:spcPct val="80000"/>
        </a:lnSpc>
        <a:spcBef>
          <a:spcPts val="0"/>
        </a:spcBef>
        <a:spcAft>
          <a:spcPts val="1200"/>
        </a:spcAft>
        <a:buClr>
          <a:schemeClr val="accent5"/>
        </a:buClr>
        <a:buFont typeface="Wingdings" panose="05000000000000000000" pitchFamily="2" charset="2"/>
        <a:buChar char="§"/>
        <a:defRPr sz="1800" kern="1200">
          <a:solidFill>
            <a:schemeClr val="tx1"/>
          </a:solidFill>
          <a:latin typeface="+mn-lt"/>
          <a:ea typeface="+mn-ea"/>
          <a:cs typeface="+mn-cs"/>
        </a:defRPr>
      </a:lvl3pPr>
      <a:lvl4pPr marL="1165108" indent="-268261" algn="l" defTabSz="457154"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4pPr>
      <a:lvl5pPr marL="1434956" indent="-269848" algn="l" defTabSz="457154"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5pPr>
      <a:lvl6pPr marL="2514349" indent="-228577"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3" indent="-228577"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7" indent="-228577"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1" indent="-228577"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09" algn="l" defTabSz="457154" rtl="0" eaLnBrk="1" latinLnBrk="0" hangingPunct="1">
        <a:defRPr sz="1800" kern="1200">
          <a:solidFill>
            <a:schemeClr val="tx1"/>
          </a:solidFill>
          <a:latin typeface="+mn-lt"/>
          <a:ea typeface="+mn-ea"/>
          <a:cs typeface="+mn-cs"/>
        </a:defRPr>
      </a:lvl3pPr>
      <a:lvl4pPr marL="1371463" algn="l" defTabSz="457154" rtl="0" eaLnBrk="1" latinLnBrk="0" hangingPunct="1">
        <a:defRPr sz="1800" kern="1200">
          <a:solidFill>
            <a:schemeClr val="tx1"/>
          </a:solidFill>
          <a:latin typeface="+mn-lt"/>
          <a:ea typeface="+mn-ea"/>
          <a:cs typeface="+mn-cs"/>
        </a:defRPr>
      </a:lvl4pPr>
      <a:lvl5pPr marL="1828617" algn="l" defTabSz="457154" rtl="0" eaLnBrk="1" latinLnBrk="0" hangingPunct="1">
        <a:defRPr sz="1800" kern="1200">
          <a:solidFill>
            <a:schemeClr val="tx1"/>
          </a:solidFill>
          <a:latin typeface="+mn-lt"/>
          <a:ea typeface="+mn-ea"/>
          <a:cs typeface="+mn-cs"/>
        </a:defRPr>
      </a:lvl5pPr>
      <a:lvl6pPr marL="2285771"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4" algn="l" defTabSz="4571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1 Marcador de título">
            <a:extLst>
              <a:ext uri="{FF2B5EF4-FFF2-40B4-BE49-F238E27FC236}">
                <a16:creationId xmlns:a16="http://schemas.microsoft.com/office/drawing/2014/main" id="{6A3C9FB2-D3B4-40C3-A3E2-C2A7D62FB6AD}"/>
              </a:ext>
            </a:extLst>
          </p:cNvPr>
          <p:cNvSpPr>
            <a:spLocks noGrp="1"/>
          </p:cNvSpPr>
          <p:nvPr>
            <p:ph type="title"/>
          </p:nvPr>
        </p:nvSpPr>
        <p:spPr bwMode="auto">
          <a:xfrm>
            <a:off x="406405" y="101601"/>
            <a:ext cx="94361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8" rIns="91400" bIns="45698" numCol="1" anchor="ctr" anchorCtr="0" compatLnSpc="1">
            <a:prstTxWarp prst="textNoShape">
              <a:avLst/>
            </a:prstTxWarp>
          </a:bodyPr>
          <a:lstStyle/>
          <a:p>
            <a:pPr lvl="0"/>
            <a:r>
              <a:rPr lang="es-ES" altLang="es-CL"/>
              <a:t>Haga clic para modificar el estilo de título del patrón</a:t>
            </a:r>
            <a:endParaRPr lang="en-US" altLang="es-CL"/>
          </a:p>
        </p:txBody>
      </p:sp>
      <p:sp>
        <p:nvSpPr>
          <p:cNvPr id="2051" name="2 Marcador de texto">
            <a:extLst>
              <a:ext uri="{FF2B5EF4-FFF2-40B4-BE49-F238E27FC236}">
                <a16:creationId xmlns:a16="http://schemas.microsoft.com/office/drawing/2014/main" id="{4194C960-F16C-4EC4-A48D-84E9BD54F287}"/>
              </a:ext>
            </a:extLst>
          </p:cNvPr>
          <p:cNvSpPr>
            <a:spLocks noGrp="1"/>
          </p:cNvSpPr>
          <p:nvPr>
            <p:ph type="body" idx="1"/>
          </p:nvPr>
        </p:nvSpPr>
        <p:spPr bwMode="auto">
          <a:xfrm>
            <a:off x="406400" y="1003301"/>
            <a:ext cx="11178117"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8" rIns="91400" bIns="45698" numCol="1" anchor="t" anchorCtr="0" compatLnSpc="1">
            <a:prstTxWarp prst="textNoShape">
              <a:avLst/>
            </a:prstTxWarp>
          </a:bodyPr>
          <a:lstStyle/>
          <a:p>
            <a:pPr lvl="0"/>
            <a:r>
              <a:rPr lang="es-ES" altLang="es-CL"/>
              <a:t>Haga clic para modificar el estilo de texto del patrón</a:t>
            </a:r>
          </a:p>
          <a:p>
            <a:pPr lvl="1"/>
            <a:r>
              <a:rPr lang="es-ES" altLang="es-CL"/>
              <a:t>Segundo nivel</a:t>
            </a:r>
          </a:p>
          <a:p>
            <a:pPr lvl="2"/>
            <a:r>
              <a:rPr lang="es-ES" altLang="es-CL"/>
              <a:t>Tercer nivel</a:t>
            </a:r>
          </a:p>
          <a:p>
            <a:pPr lvl="3"/>
            <a:r>
              <a:rPr lang="es-ES" altLang="es-CL"/>
              <a:t>Cuarto nivel</a:t>
            </a:r>
          </a:p>
          <a:p>
            <a:pPr lvl="4"/>
            <a:r>
              <a:rPr lang="es-ES" altLang="es-CL"/>
              <a:t>Quinto nivel</a:t>
            </a:r>
            <a:endParaRPr lang="en-US" altLang="es-CL"/>
          </a:p>
        </p:txBody>
      </p:sp>
      <p:sp>
        <p:nvSpPr>
          <p:cNvPr id="4" name="3 Marcador de fecha">
            <a:extLst>
              <a:ext uri="{FF2B5EF4-FFF2-40B4-BE49-F238E27FC236}">
                <a16:creationId xmlns:a16="http://schemas.microsoft.com/office/drawing/2014/main" id="{5005791B-E5C0-4D1F-9ED7-A21D1B606CFF}"/>
              </a:ext>
            </a:extLst>
          </p:cNvPr>
          <p:cNvSpPr>
            <a:spLocks noGrp="1"/>
          </p:cNvSpPr>
          <p:nvPr>
            <p:ph type="dt" sz="half" idx="2"/>
          </p:nvPr>
        </p:nvSpPr>
        <p:spPr>
          <a:xfrm>
            <a:off x="609601" y="6356353"/>
            <a:ext cx="2844800" cy="365125"/>
          </a:xfrm>
          <a:prstGeom prst="rect">
            <a:avLst/>
          </a:prstGeom>
        </p:spPr>
        <p:txBody>
          <a:bodyPr vert="horz" lIns="91400" tIns="45698" rIns="91400" bIns="45698" rtlCol="0" anchor="ctr"/>
          <a:lstStyle>
            <a:lvl1pPr algn="l" defTabSz="913995" eaLnBrk="1" fontAlgn="auto" hangingPunct="1">
              <a:spcBef>
                <a:spcPts val="0"/>
              </a:spcBef>
              <a:spcAft>
                <a:spcPts val="0"/>
              </a:spcAft>
              <a:defRPr sz="1200" dirty="0">
                <a:solidFill>
                  <a:prstClr val="black">
                    <a:tint val="75000"/>
                  </a:prstClr>
                </a:solidFill>
                <a:latin typeface="+mn-lt"/>
                <a:cs typeface="+mn-cs"/>
              </a:defRPr>
            </a:lvl1pPr>
          </a:lstStyle>
          <a:p>
            <a:pPr>
              <a:defRPr/>
            </a:pPr>
            <a:endParaRPr lang="en-US"/>
          </a:p>
        </p:txBody>
      </p:sp>
      <p:sp>
        <p:nvSpPr>
          <p:cNvPr id="5" name="4 Marcador de pie de página">
            <a:extLst>
              <a:ext uri="{FF2B5EF4-FFF2-40B4-BE49-F238E27FC236}">
                <a16:creationId xmlns:a16="http://schemas.microsoft.com/office/drawing/2014/main" id="{168E5D81-32BF-4E5A-BD01-201D314E5EEE}"/>
              </a:ext>
            </a:extLst>
          </p:cNvPr>
          <p:cNvSpPr>
            <a:spLocks noGrp="1"/>
          </p:cNvSpPr>
          <p:nvPr>
            <p:ph type="ftr" sz="quarter" idx="3"/>
          </p:nvPr>
        </p:nvSpPr>
        <p:spPr>
          <a:xfrm>
            <a:off x="4165601" y="6356353"/>
            <a:ext cx="3860800" cy="365125"/>
          </a:xfrm>
          <a:prstGeom prst="rect">
            <a:avLst/>
          </a:prstGeom>
        </p:spPr>
        <p:txBody>
          <a:bodyPr vert="horz" lIns="91400" tIns="45698" rIns="91400" bIns="45698" rtlCol="0" anchor="ctr"/>
          <a:lstStyle>
            <a:lvl1pPr algn="ctr" defTabSz="913995" eaLnBrk="1" fontAlgn="auto" hangingPunct="1">
              <a:spcBef>
                <a:spcPts val="0"/>
              </a:spcBef>
              <a:spcAft>
                <a:spcPts val="0"/>
              </a:spcAft>
              <a:defRPr sz="1200" dirty="0">
                <a:solidFill>
                  <a:prstClr val="black">
                    <a:tint val="75000"/>
                  </a:prstClr>
                </a:solidFill>
                <a:latin typeface="+mn-lt"/>
                <a:cs typeface="+mn-cs"/>
              </a:defRPr>
            </a:lvl1pPr>
          </a:lstStyle>
          <a:p>
            <a:pPr>
              <a:defRPr/>
            </a:pPr>
            <a:r>
              <a:rPr lang="es-CL"/>
              <a:t>Cumplimiento Semanal - Mayo 2017, 15</a:t>
            </a:r>
            <a:endParaRPr lang="en-US"/>
          </a:p>
        </p:txBody>
      </p:sp>
      <p:sp>
        <p:nvSpPr>
          <p:cNvPr id="6" name="5 Marcador de número de diapositiva">
            <a:extLst>
              <a:ext uri="{FF2B5EF4-FFF2-40B4-BE49-F238E27FC236}">
                <a16:creationId xmlns:a16="http://schemas.microsoft.com/office/drawing/2014/main" id="{BE43EC39-6C98-41C6-A2CA-45086540E215}"/>
              </a:ext>
            </a:extLst>
          </p:cNvPr>
          <p:cNvSpPr>
            <a:spLocks noGrp="1"/>
          </p:cNvSpPr>
          <p:nvPr>
            <p:ph type="sldNum" sz="quarter" idx="4"/>
          </p:nvPr>
        </p:nvSpPr>
        <p:spPr>
          <a:xfrm>
            <a:off x="8737601" y="6356353"/>
            <a:ext cx="2844800" cy="365125"/>
          </a:xfrm>
          <a:prstGeom prst="rect">
            <a:avLst/>
          </a:prstGeom>
        </p:spPr>
        <p:txBody>
          <a:bodyPr vert="horz" lIns="91400" tIns="45698" rIns="91400" bIns="45698" rtlCol="0" anchor="ctr"/>
          <a:lstStyle>
            <a:lvl1pPr algn="r" defTabSz="913995" eaLnBrk="1" fontAlgn="auto" hangingPunct="1">
              <a:spcBef>
                <a:spcPts val="0"/>
              </a:spcBef>
              <a:spcAft>
                <a:spcPts val="0"/>
              </a:spcAft>
              <a:defRPr sz="1200" b="1">
                <a:solidFill>
                  <a:srgbClr val="007A94"/>
                </a:solidFill>
                <a:latin typeface="+mn-lt"/>
                <a:cs typeface="+mn-cs"/>
              </a:defRPr>
            </a:lvl1pPr>
          </a:lstStyle>
          <a:p>
            <a:pPr>
              <a:defRPr/>
            </a:pPr>
            <a:fld id="{90E6C170-D763-4814-8298-CDA04389240D}" type="slidenum">
              <a:rPr lang="en-US"/>
              <a:pPr>
                <a:defRPr/>
              </a:pPr>
              <a:t>‹Nº›</a:t>
            </a:fld>
            <a:endParaRPr lang="en-US" dirty="0"/>
          </a:p>
        </p:txBody>
      </p:sp>
      <p:pic>
        <p:nvPicPr>
          <p:cNvPr id="2055" name="Imagen 6" descr="Plantilla_PPT_2-08.png">
            <a:extLst>
              <a:ext uri="{FF2B5EF4-FFF2-40B4-BE49-F238E27FC236}">
                <a16:creationId xmlns:a16="http://schemas.microsoft.com/office/drawing/2014/main" id="{9D8CD00A-96C5-44F7-9FA7-72CA75065EE3}"/>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9842503" y="14292"/>
            <a:ext cx="21039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6" name="Agrupar 7">
            <a:extLst>
              <a:ext uri="{FF2B5EF4-FFF2-40B4-BE49-F238E27FC236}">
                <a16:creationId xmlns:a16="http://schemas.microsoft.com/office/drawing/2014/main" id="{694DEC4D-A264-451E-A5BB-9CB1759B5801}"/>
              </a:ext>
            </a:extLst>
          </p:cNvPr>
          <p:cNvGrpSpPr>
            <a:grpSpLocks/>
          </p:cNvGrpSpPr>
          <p:nvPr/>
        </p:nvGrpSpPr>
        <p:grpSpPr bwMode="auto">
          <a:xfrm>
            <a:off x="0" y="595317"/>
            <a:ext cx="12192000" cy="90487"/>
            <a:chOff x="1443904" y="3985173"/>
            <a:chExt cx="7700096" cy="180000"/>
          </a:xfrm>
        </p:grpSpPr>
        <p:sp>
          <p:nvSpPr>
            <p:cNvPr id="9" name="Rectángulo 8">
              <a:extLst>
                <a:ext uri="{FF2B5EF4-FFF2-40B4-BE49-F238E27FC236}">
                  <a16:creationId xmlns:a16="http://schemas.microsoft.com/office/drawing/2014/main" id="{65B44756-DF26-4019-9042-DFF395ED6C0A}"/>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3995">
                <a:defRPr/>
              </a:pPr>
              <a:endParaRPr lang="es-ES_tradnl" sz="1800" dirty="0">
                <a:solidFill>
                  <a:prstClr val="white"/>
                </a:solidFill>
              </a:endParaRPr>
            </a:p>
          </p:txBody>
        </p:sp>
        <p:sp>
          <p:nvSpPr>
            <p:cNvPr id="10" name="Rectángulo 9">
              <a:extLst>
                <a:ext uri="{FF2B5EF4-FFF2-40B4-BE49-F238E27FC236}">
                  <a16:creationId xmlns:a16="http://schemas.microsoft.com/office/drawing/2014/main" id="{F131B6D4-6539-46AB-BDF1-882F66E6D464}"/>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3995">
                <a:defRPr/>
              </a:pPr>
              <a:endParaRPr lang="es-ES_tradnl" sz="1800" dirty="0">
                <a:solidFill>
                  <a:prstClr val="white"/>
                </a:solidFill>
              </a:endParaRPr>
            </a:p>
          </p:txBody>
        </p:sp>
        <p:sp>
          <p:nvSpPr>
            <p:cNvPr id="11" name="Rectángulo 10">
              <a:extLst>
                <a:ext uri="{FF2B5EF4-FFF2-40B4-BE49-F238E27FC236}">
                  <a16:creationId xmlns:a16="http://schemas.microsoft.com/office/drawing/2014/main" id="{7B2ACCC8-2CF4-4AD0-9C41-EDFE6EAD57EA}"/>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3995">
                <a:defRPr/>
              </a:pPr>
              <a:endParaRPr lang="es-ES_tradnl" sz="1800" dirty="0">
                <a:solidFill>
                  <a:prstClr val="white"/>
                </a:solidFill>
              </a:endParaRPr>
            </a:p>
          </p:txBody>
        </p:sp>
        <p:sp>
          <p:nvSpPr>
            <p:cNvPr id="12" name="Rectángulo 11">
              <a:extLst>
                <a:ext uri="{FF2B5EF4-FFF2-40B4-BE49-F238E27FC236}">
                  <a16:creationId xmlns:a16="http://schemas.microsoft.com/office/drawing/2014/main" id="{561E1DE3-1937-4811-A4D6-4AF265D31130}"/>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3995">
                <a:defRPr/>
              </a:pPr>
              <a:endParaRPr lang="es-ES_tradnl" sz="1800" dirty="0">
                <a:solidFill>
                  <a:prstClr val="white"/>
                </a:solidFill>
              </a:endParaRPr>
            </a:p>
          </p:txBody>
        </p:sp>
      </p:grpSp>
    </p:spTree>
    <p:extLst>
      <p:ext uri="{BB962C8B-B14F-4D97-AF65-F5344CB8AC3E}">
        <p14:creationId xmlns:p14="http://schemas.microsoft.com/office/powerpoint/2010/main" val="79418586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Lst>
  <p:hf hdr="0" dt="0"/>
  <p:txStyles>
    <p:titleStyle>
      <a:lvl1pPr algn="l" defTabSz="912539" rtl="0" eaLnBrk="0" fontAlgn="base" hangingPunct="0">
        <a:spcBef>
          <a:spcPct val="0"/>
        </a:spcBef>
        <a:spcAft>
          <a:spcPct val="0"/>
        </a:spcAft>
        <a:defRPr sz="2000" kern="1200">
          <a:solidFill>
            <a:srgbClr val="007A94"/>
          </a:solidFill>
          <a:latin typeface="Trebuchet MS" panose="020B0603020202020204" pitchFamily="34" charset="0"/>
          <a:ea typeface="+mj-ea"/>
          <a:cs typeface="Arial" panose="020B0604020202020204" pitchFamily="34" charset="0"/>
        </a:defRPr>
      </a:lvl1pPr>
      <a:lvl2pPr algn="l" defTabSz="912539" rtl="0" eaLnBrk="0" fontAlgn="base" hangingPunct="0">
        <a:spcBef>
          <a:spcPct val="0"/>
        </a:spcBef>
        <a:spcAft>
          <a:spcPct val="0"/>
        </a:spcAft>
        <a:defRPr sz="2000">
          <a:solidFill>
            <a:srgbClr val="007A94"/>
          </a:solidFill>
          <a:latin typeface="Trebuchet MS" pitchFamily="34" charset="0"/>
          <a:cs typeface="Arial" charset="0"/>
        </a:defRPr>
      </a:lvl2pPr>
      <a:lvl3pPr algn="l" defTabSz="912539" rtl="0" eaLnBrk="0" fontAlgn="base" hangingPunct="0">
        <a:spcBef>
          <a:spcPct val="0"/>
        </a:spcBef>
        <a:spcAft>
          <a:spcPct val="0"/>
        </a:spcAft>
        <a:defRPr sz="2000">
          <a:solidFill>
            <a:srgbClr val="007A94"/>
          </a:solidFill>
          <a:latin typeface="Trebuchet MS" pitchFamily="34" charset="0"/>
          <a:cs typeface="Arial" charset="0"/>
        </a:defRPr>
      </a:lvl3pPr>
      <a:lvl4pPr algn="l" defTabSz="912539" rtl="0" eaLnBrk="0" fontAlgn="base" hangingPunct="0">
        <a:spcBef>
          <a:spcPct val="0"/>
        </a:spcBef>
        <a:spcAft>
          <a:spcPct val="0"/>
        </a:spcAft>
        <a:defRPr sz="2000">
          <a:solidFill>
            <a:srgbClr val="007A94"/>
          </a:solidFill>
          <a:latin typeface="Trebuchet MS" pitchFamily="34" charset="0"/>
          <a:cs typeface="Arial" charset="0"/>
        </a:defRPr>
      </a:lvl4pPr>
      <a:lvl5pPr algn="l" defTabSz="912539" rtl="0" eaLnBrk="0" fontAlgn="base" hangingPunct="0">
        <a:spcBef>
          <a:spcPct val="0"/>
        </a:spcBef>
        <a:spcAft>
          <a:spcPct val="0"/>
        </a:spcAft>
        <a:defRPr sz="2000">
          <a:solidFill>
            <a:srgbClr val="007A94"/>
          </a:solidFill>
          <a:latin typeface="Trebuchet MS" pitchFamily="34" charset="0"/>
          <a:cs typeface="Arial" charset="0"/>
        </a:defRPr>
      </a:lvl5pPr>
      <a:lvl6pPr marL="457062" algn="l" defTabSz="912539" rtl="0" fontAlgn="base">
        <a:spcBef>
          <a:spcPct val="0"/>
        </a:spcBef>
        <a:spcAft>
          <a:spcPct val="0"/>
        </a:spcAft>
        <a:defRPr sz="2000">
          <a:solidFill>
            <a:srgbClr val="007A94"/>
          </a:solidFill>
          <a:latin typeface="Trebuchet MS" pitchFamily="34" charset="0"/>
          <a:cs typeface="Arial" charset="0"/>
        </a:defRPr>
      </a:lvl6pPr>
      <a:lvl7pPr marL="914126" algn="l" defTabSz="912539" rtl="0" fontAlgn="base">
        <a:spcBef>
          <a:spcPct val="0"/>
        </a:spcBef>
        <a:spcAft>
          <a:spcPct val="0"/>
        </a:spcAft>
        <a:defRPr sz="2000">
          <a:solidFill>
            <a:srgbClr val="007A94"/>
          </a:solidFill>
          <a:latin typeface="Trebuchet MS" pitchFamily="34" charset="0"/>
          <a:cs typeface="Arial" charset="0"/>
        </a:defRPr>
      </a:lvl7pPr>
      <a:lvl8pPr marL="1371189" algn="l" defTabSz="912539" rtl="0" fontAlgn="base">
        <a:spcBef>
          <a:spcPct val="0"/>
        </a:spcBef>
        <a:spcAft>
          <a:spcPct val="0"/>
        </a:spcAft>
        <a:defRPr sz="2000">
          <a:solidFill>
            <a:srgbClr val="007A94"/>
          </a:solidFill>
          <a:latin typeface="Trebuchet MS" pitchFamily="34" charset="0"/>
          <a:cs typeface="Arial" charset="0"/>
        </a:defRPr>
      </a:lvl8pPr>
      <a:lvl9pPr marL="1828251" algn="l" defTabSz="912539" rtl="0" fontAlgn="base">
        <a:spcBef>
          <a:spcPct val="0"/>
        </a:spcBef>
        <a:spcAft>
          <a:spcPct val="0"/>
        </a:spcAft>
        <a:defRPr sz="2000">
          <a:solidFill>
            <a:srgbClr val="007A94"/>
          </a:solidFill>
          <a:latin typeface="Trebuchet MS" pitchFamily="34" charset="0"/>
          <a:cs typeface="Arial" charset="0"/>
        </a:defRPr>
      </a:lvl9pPr>
    </p:titleStyle>
    <p:bodyStyle>
      <a:lvl1pPr marL="341211" indent="-341211" algn="l" defTabSz="912539" rtl="0" eaLnBrk="0" fontAlgn="base" hangingPunct="0">
        <a:spcBef>
          <a:spcPct val="20000"/>
        </a:spcBef>
        <a:spcAft>
          <a:spcPct val="0"/>
        </a:spcAft>
        <a:buFont typeface="Arial" panose="020B0604020202020204" pitchFamily="34" charset="0"/>
        <a:buChar char="•"/>
        <a:defRPr kern="1200">
          <a:solidFill>
            <a:schemeClr val="tx1"/>
          </a:solidFill>
          <a:latin typeface="Trebuchet MS" panose="020B0603020202020204" pitchFamily="34" charset="0"/>
          <a:ea typeface="+mn-ea"/>
          <a:cs typeface="+mn-cs"/>
        </a:defRPr>
      </a:lvl1pPr>
      <a:lvl2pPr marL="741141" indent="-284077" algn="l" defTabSz="912539" rtl="0" eaLnBrk="0" fontAlgn="base" hangingPunct="0">
        <a:spcBef>
          <a:spcPct val="20000"/>
        </a:spcBef>
        <a:spcAft>
          <a:spcPct val="0"/>
        </a:spcAft>
        <a:buFont typeface="Arial" panose="020B0604020202020204" pitchFamily="34" charset="0"/>
        <a:buChar char="–"/>
        <a:defRPr sz="1600" kern="1200">
          <a:solidFill>
            <a:schemeClr val="tx1"/>
          </a:solidFill>
          <a:latin typeface="Trebuchet MS" panose="020B0603020202020204" pitchFamily="34" charset="0"/>
          <a:ea typeface="+mn-ea"/>
          <a:cs typeface="+mn-cs"/>
        </a:defRPr>
      </a:lvl2pPr>
      <a:lvl3pPr marL="1141071" indent="-226945" algn="l" defTabSz="912539" rtl="0" eaLnBrk="0" fontAlgn="base" hangingPunct="0">
        <a:spcBef>
          <a:spcPct val="20000"/>
        </a:spcBef>
        <a:spcAft>
          <a:spcPct val="0"/>
        </a:spcAft>
        <a:buFont typeface="Arial" panose="020B0604020202020204" pitchFamily="34" charset="0"/>
        <a:buChar char="•"/>
        <a:defRPr sz="1400" kern="1200">
          <a:solidFill>
            <a:schemeClr val="tx1"/>
          </a:solidFill>
          <a:latin typeface="Trebuchet MS" panose="020B0603020202020204" pitchFamily="34" charset="0"/>
          <a:ea typeface="+mn-ea"/>
          <a:cs typeface="+mn-cs"/>
        </a:defRPr>
      </a:lvl3pPr>
      <a:lvl4pPr marL="1598133" indent="-226945" algn="l" defTabSz="912539" rtl="0" eaLnBrk="0" fontAlgn="base" hangingPunct="0">
        <a:spcBef>
          <a:spcPct val="20000"/>
        </a:spcBef>
        <a:spcAft>
          <a:spcPct val="0"/>
        </a:spcAft>
        <a:buFont typeface="Arial" panose="020B0604020202020204" pitchFamily="34" charset="0"/>
        <a:buChar char="–"/>
        <a:defRPr sz="1200" kern="1200">
          <a:solidFill>
            <a:schemeClr val="tx1"/>
          </a:solidFill>
          <a:latin typeface="Trebuchet MS" panose="020B0603020202020204" pitchFamily="34" charset="0"/>
          <a:ea typeface="+mn-ea"/>
          <a:cs typeface="+mn-cs"/>
        </a:defRPr>
      </a:lvl4pPr>
      <a:lvl5pPr marL="2055197" indent="-226945" algn="l" defTabSz="912539" rtl="0" eaLnBrk="0" fontAlgn="base" hangingPunct="0">
        <a:spcBef>
          <a:spcPct val="20000"/>
        </a:spcBef>
        <a:spcAft>
          <a:spcPct val="0"/>
        </a:spcAft>
        <a:buFont typeface="Arial" panose="020B0604020202020204" pitchFamily="34" charset="0"/>
        <a:buChar char="»"/>
        <a:defRPr sz="1200" kern="1200">
          <a:solidFill>
            <a:schemeClr val="tx1"/>
          </a:solidFill>
          <a:latin typeface="Trebuchet MS" panose="020B0603020202020204" pitchFamily="34" charset="0"/>
          <a:ea typeface="+mn-ea"/>
          <a:cs typeface="+mn-cs"/>
        </a:defRPr>
      </a:lvl5pPr>
      <a:lvl6pPr marL="2513488" indent="-228498"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485" indent="-228498"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482" indent="-228498"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480" indent="-228498"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3995" rtl="0" eaLnBrk="1" latinLnBrk="0" hangingPunct="1">
        <a:defRPr sz="1800" kern="1200">
          <a:solidFill>
            <a:schemeClr val="tx1"/>
          </a:solidFill>
          <a:latin typeface="+mn-lt"/>
          <a:ea typeface="+mn-ea"/>
          <a:cs typeface="+mn-cs"/>
        </a:defRPr>
      </a:lvl1pPr>
      <a:lvl2pPr marL="456997" algn="l" defTabSz="913995" rtl="0" eaLnBrk="1" latinLnBrk="0" hangingPunct="1">
        <a:defRPr sz="1800" kern="1200">
          <a:solidFill>
            <a:schemeClr val="tx1"/>
          </a:solidFill>
          <a:latin typeface="+mn-lt"/>
          <a:ea typeface="+mn-ea"/>
          <a:cs typeface="+mn-cs"/>
        </a:defRPr>
      </a:lvl2pPr>
      <a:lvl3pPr marL="913995" algn="l" defTabSz="913995" rtl="0" eaLnBrk="1" latinLnBrk="0" hangingPunct="1">
        <a:defRPr sz="1800" kern="1200">
          <a:solidFill>
            <a:schemeClr val="tx1"/>
          </a:solidFill>
          <a:latin typeface="+mn-lt"/>
          <a:ea typeface="+mn-ea"/>
          <a:cs typeface="+mn-cs"/>
        </a:defRPr>
      </a:lvl3pPr>
      <a:lvl4pPr marL="1370993" algn="l" defTabSz="913995" rtl="0" eaLnBrk="1" latinLnBrk="0" hangingPunct="1">
        <a:defRPr sz="1800" kern="1200">
          <a:solidFill>
            <a:schemeClr val="tx1"/>
          </a:solidFill>
          <a:latin typeface="+mn-lt"/>
          <a:ea typeface="+mn-ea"/>
          <a:cs typeface="+mn-cs"/>
        </a:defRPr>
      </a:lvl4pPr>
      <a:lvl5pPr marL="1827990" algn="l" defTabSz="913995" rtl="0" eaLnBrk="1" latinLnBrk="0" hangingPunct="1">
        <a:defRPr sz="1800" kern="1200">
          <a:solidFill>
            <a:schemeClr val="tx1"/>
          </a:solidFill>
          <a:latin typeface="+mn-lt"/>
          <a:ea typeface="+mn-ea"/>
          <a:cs typeface="+mn-cs"/>
        </a:defRPr>
      </a:lvl5pPr>
      <a:lvl6pPr marL="2284988" algn="l" defTabSz="913995" rtl="0" eaLnBrk="1" latinLnBrk="0" hangingPunct="1">
        <a:defRPr sz="1800" kern="1200">
          <a:solidFill>
            <a:schemeClr val="tx1"/>
          </a:solidFill>
          <a:latin typeface="+mn-lt"/>
          <a:ea typeface="+mn-ea"/>
          <a:cs typeface="+mn-cs"/>
        </a:defRPr>
      </a:lvl6pPr>
      <a:lvl7pPr marL="2741987" algn="l" defTabSz="913995" rtl="0" eaLnBrk="1" latinLnBrk="0" hangingPunct="1">
        <a:defRPr sz="1800" kern="1200">
          <a:solidFill>
            <a:schemeClr val="tx1"/>
          </a:solidFill>
          <a:latin typeface="+mn-lt"/>
          <a:ea typeface="+mn-ea"/>
          <a:cs typeface="+mn-cs"/>
        </a:defRPr>
      </a:lvl7pPr>
      <a:lvl8pPr marL="3198984" algn="l" defTabSz="913995" rtl="0" eaLnBrk="1" latinLnBrk="0" hangingPunct="1">
        <a:defRPr sz="1800" kern="1200">
          <a:solidFill>
            <a:schemeClr val="tx1"/>
          </a:solidFill>
          <a:latin typeface="+mn-lt"/>
          <a:ea typeface="+mn-ea"/>
          <a:cs typeface="+mn-cs"/>
        </a:defRPr>
      </a:lvl8pPr>
      <a:lvl9pPr marL="3655982" algn="l" defTabSz="91399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840416"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6"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40" tIns="45720" rIns="91440" bIns="4572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pPr defTabSz="457200"/>
            <a:fld id="{24CCD6D8-B8A6-4813-ACF7-B00DE90B5D7C}" type="datetime1">
              <a:rPr lang="es-ES" smtClean="0">
                <a:solidFill>
                  <a:srgbClr val="3C3C3C">
                    <a:tint val="75000"/>
                  </a:srgbClr>
                </a:solidFill>
              </a:rPr>
              <a:pPr defTabSz="457200"/>
              <a:t>18/04/2019</a:t>
            </a:fld>
            <a:endParaRPr lang="es-ES" dirty="0">
              <a:solidFill>
                <a:srgbClr val="3C3C3C">
                  <a:tint val="75000"/>
                </a:srgb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pPr defTabSz="457200"/>
            <a:r>
              <a:rPr lang="pt-BR">
                <a:solidFill>
                  <a:srgbClr val="3C3C3C">
                    <a:tint val="75000"/>
                  </a:srgbClr>
                </a:solidFill>
              </a:rPr>
              <a:t>Directorio Minera Centinela N°9 - 27/01/2016</a:t>
            </a:r>
            <a:endParaRPr lang="es-ES" dirty="0">
              <a:solidFill>
                <a:srgbClr val="3C3C3C">
                  <a:tint val="75000"/>
                </a:srgb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457200"/>
            <a:fld id="{6BDCBE57-3DF8-E34A-A687-20DD8272C65F}" type="slidenum">
              <a:rPr lang="es-ES" smtClean="0">
                <a:solidFill>
                  <a:srgbClr val="FFFFFF"/>
                </a:solidFill>
              </a:rPr>
              <a:pPr defTabSz="457200"/>
              <a:t>‹Nº›</a:t>
            </a:fld>
            <a:endParaRPr lang="es-ES" dirty="0">
              <a:solidFill>
                <a:srgbClr val="FFFFFF"/>
              </a:solidFill>
            </a:endParaRPr>
          </a:p>
        </p:txBody>
      </p:sp>
    </p:spTree>
    <p:extLst>
      <p:ext uri="{BB962C8B-B14F-4D97-AF65-F5344CB8AC3E}">
        <p14:creationId xmlns:p14="http://schemas.microsoft.com/office/powerpoint/2010/main" val="251681274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hf hdr="0" dt="0"/>
  <p:txStyles>
    <p:titleStyle>
      <a:lvl1pPr algn="l" defTabSz="457200" rtl="0" eaLnBrk="1" latinLnBrk="0" hangingPunct="1">
        <a:lnSpc>
          <a:spcPct val="80000"/>
        </a:lnSpc>
        <a:spcBef>
          <a:spcPct val="0"/>
        </a:spcBef>
        <a:buNone/>
        <a:defRPr sz="2800" kern="1200">
          <a:solidFill>
            <a:schemeClr val="accent5"/>
          </a:solidFill>
          <a:latin typeface="+mj-lt"/>
          <a:ea typeface="+mj-ea"/>
          <a:cs typeface="+mj-cs"/>
        </a:defRPr>
      </a:lvl1pPr>
    </p:titleStyle>
    <p:bodyStyle>
      <a:lvl1pPr marL="358775" indent="-358775" algn="l" defTabSz="457200" rtl="0" eaLnBrk="1" latinLnBrk="0" hangingPunct="1">
        <a:lnSpc>
          <a:spcPct val="80000"/>
        </a:lnSpc>
        <a:spcBef>
          <a:spcPts val="0"/>
        </a:spcBef>
        <a:spcAft>
          <a:spcPts val="1200"/>
        </a:spcAft>
        <a:buClr>
          <a:schemeClr val="accent1"/>
        </a:buClr>
        <a:buFont typeface="Wingdings" panose="05000000000000000000" pitchFamily="2" charset="2"/>
        <a:buChar char="§"/>
        <a:defRPr sz="2400" kern="1200">
          <a:solidFill>
            <a:schemeClr val="tx1"/>
          </a:solidFill>
          <a:latin typeface="+mn-lt"/>
          <a:ea typeface="+mn-ea"/>
          <a:cs typeface="+mn-cs"/>
        </a:defRPr>
      </a:lvl1pPr>
      <a:lvl2pPr marL="627063" indent="-268288" algn="l" defTabSz="457200" rtl="0" eaLnBrk="1" latinLnBrk="0" hangingPunct="1">
        <a:lnSpc>
          <a:spcPct val="80000"/>
        </a:lnSpc>
        <a:spcBef>
          <a:spcPts val="0"/>
        </a:spcBef>
        <a:spcAft>
          <a:spcPts val="1200"/>
        </a:spcAft>
        <a:buClr>
          <a:schemeClr val="accent3"/>
        </a:buClr>
        <a:buFont typeface="Wingdings" panose="05000000000000000000" pitchFamily="2" charset="2"/>
        <a:buChar char="§"/>
        <a:defRPr sz="2000" kern="1200">
          <a:solidFill>
            <a:schemeClr val="tx1"/>
          </a:solidFill>
          <a:latin typeface="+mn-lt"/>
          <a:ea typeface="+mn-ea"/>
          <a:cs typeface="+mn-cs"/>
        </a:defRPr>
      </a:lvl2pPr>
      <a:lvl3pPr marL="896938"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800" kern="1200">
          <a:solidFill>
            <a:schemeClr val="tx1"/>
          </a:solidFill>
          <a:latin typeface="+mn-lt"/>
          <a:ea typeface="+mn-ea"/>
          <a:cs typeface="+mn-cs"/>
        </a:defRPr>
      </a:lvl3pPr>
      <a:lvl4pPr marL="1165225" indent="-268288"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4pPr>
      <a:lvl5pPr marL="1435100"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9840416"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7"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40" tIns="45720" rIns="91440" bIns="4572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pPr defTabSz="365870"/>
            <a:endParaRPr lang="es-ES" dirty="0">
              <a:solidFill>
                <a:prstClr val="black">
                  <a:tint val="75000"/>
                </a:prst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pPr defTabSz="365870"/>
            <a:endParaRPr lang="es-ES" dirty="0">
              <a:solidFill>
                <a:prstClr val="black">
                  <a:tint val="75000"/>
                </a:prst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pPr defTabSz="365870"/>
            <a:fld id="{6BDCBE57-3DF8-E34A-A687-20DD8272C65F}" type="slidenum">
              <a:rPr lang="es-ES" smtClean="0">
                <a:solidFill>
                  <a:prstClr val="white"/>
                </a:solidFill>
              </a:rPr>
              <a:pPr defTabSz="365870"/>
              <a:t>‹Nº›</a:t>
            </a:fld>
            <a:endParaRPr lang="es-ES">
              <a:solidFill>
                <a:prstClr val="white"/>
              </a:solidFill>
            </a:endParaRPr>
          </a:p>
        </p:txBody>
      </p:sp>
    </p:spTree>
    <p:extLst>
      <p:ext uri="{BB962C8B-B14F-4D97-AF65-F5344CB8AC3E}">
        <p14:creationId xmlns:p14="http://schemas.microsoft.com/office/powerpoint/2010/main" val="153437962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Lst>
  <p:hf hdr="0" ftr="0" dt="0"/>
  <p:txStyles>
    <p:titleStyle>
      <a:lvl1pPr algn="l" defTabSz="365870" rtl="0" eaLnBrk="1" latinLnBrk="0" hangingPunct="1">
        <a:lnSpc>
          <a:spcPct val="80000"/>
        </a:lnSpc>
        <a:spcBef>
          <a:spcPct val="0"/>
        </a:spcBef>
        <a:buNone/>
        <a:defRPr sz="2241" kern="1200">
          <a:solidFill>
            <a:schemeClr val="accent5"/>
          </a:solidFill>
          <a:latin typeface="+mj-lt"/>
          <a:ea typeface="+mj-ea"/>
          <a:cs typeface="+mj-cs"/>
        </a:defRPr>
      </a:lvl1pPr>
    </p:titleStyle>
    <p:bodyStyle>
      <a:lvl1pPr marL="287107" indent="-287107" algn="l" defTabSz="365870" rtl="0" eaLnBrk="1" latinLnBrk="0" hangingPunct="1">
        <a:lnSpc>
          <a:spcPct val="80000"/>
        </a:lnSpc>
        <a:spcBef>
          <a:spcPts val="0"/>
        </a:spcBef>
        <a:spcAft>
          <a:spcPts val="960"/>
        </a:spcAft>
        <a:buClr>
          <a:schemeClr val="accent1"/>
        </a:buClr>
        <a:buFont typeface="Wingdings" panose="05000000000000000000" pitchFamily="2" charset="2"/>
        <a:buChar char="§"/>
        <a:defRPr sz="1920" kern="1200">
          <a:solidFill>
            <a:schemeClr val="tx1"/>
          </a:solidFill>
          <a:latin typeface="+mn-lt"/>
          <a:ea typeface="+mn-ea"/>
          <a:cs typeface="+mn-cs"/>
        </a:defRPr>
      </a:lvl1pPr>
      <a:lvl2pPr marL="501802" indent="-214695" algn="l" defTabSz="365870" rtl="0" eaLnBrk="1" latinLnBrk="0" hangingPunct="1">
        <a:lnSpc>
          <a:spcPct val="80000"/>
        </a:lnSpc>
        <a:spcBef>
          <a:spcPts val="0"/>
        </a:spcBef>
        <a:spcAft>
          <a:spcPts val="960"/>
        </a:spcAft>
        <a:buClr>
          <a:schemeClr val="accent3"/>
        </a:buClr>
        <a:buFont typeface="Wingdings" panose="05000000000000000000" pitchFamily="2" charset="2"/>
        <a:buChar char="§"/>
        <a:defRPr sz="1601" kern="1200">
          <a:solidFill>
            <a:schemeClr val="tx1"/>
          </a:solidFill>
          <a:latin typeface="+mn-lt"/>
          <a:ea typeface="+mn-ea"/>
          <a:cs typeface="+mn-cs"/>
        </a:defRPr>
      </a:lvl2pPr>
      <a:lvl3pPr marL="717768" indent="-215965" algn="l" defTabSz="365870" rtl="0" eaLnBrk="1" latinLnBrk="0" hangingPunct="1">
        <a:lnSpc>
          <a:spcPct val="80000"/>
        </a:lnSpc>
        <a:spcBef>
          <a:spcPts val="0"/>
        </a:spcBef>
        <a:spcAft>
          <a:spcPts val="960"/>
        </a:spcAft>
        <a:buClr>
          <a:schemeClr val="accent5"/>
        </a:buClr>
        <a:buFont typeface="Wingdings" panose="05000000000000000000" pitchFamily="2" charset="2"/>
        <a:buChar char="§"/>
        <a:defRPr sz="1441" kern="1200">
          <a:solidFill>
            <a:schemeClr val="tx1"/>
          </a:solidFill>
          <a:latin typeface="+mn-lt"/>
          <a:ea typeface="+mn-ea"/>
          <a:cs typeface="+mn-cs"/>
        </a:defRPr>
      </a:lvl3pPr>
      <a:lvl4pPr marL="932462" indent="-214695" algn="l" defTabSz="365870" rtl="0" eaLnBrk="1" latinLnBrk="0" hangingPunct="1">
        <a:lnSpc>
          <a:spcPct val="80000"/>
        </a:lnSpc>
        <a:spcBef>
          <a:spcPts val="0"/>
        </a:spcBef>
        <a:spcAft>
          <a:spcPts val="960"/>
        </a:spcAft>
        <a:buClr>
          <a:schemeClr val="accent5"/>
        </a:buClr>
        <a:buFont typeface="Wingdings" panose="05000000000000000000" pitchFamily="2" charset="2"/>
        <a:buChar char="§"/>
        <a:defRPr sz="1280" kern="1200">
          <a:solidFill>
            <a:schemeClr val="tx1"/>
          </a:solidFill>
          <a:latin typeface="+mn-lt"/>
          <a:ea typeface="+mn-ea"/>
          <a:cs typeface="+mn-cs"/>
        </a:defRPr>
      </a:lvl4pPr>
      <a:lvl5pPr marL="1148427" indent="-215965" algn="l" defTabSz="365870" rtl="0" eaLnBrk="1" latinLnBrk="0" hangingPunct="1">
        <a:lnSpc>
          <a:spcPct val="80000"/>
        </a:lnSpc>
        <a:spcBef>
          <a:spcPts val="0"/>
        </a:spcBef>
        <a:spcAft>
          <a:spcPts val="960"/>
        </a:spcAft>
        <a:buClr>
          <a:schemeClr val="accent5"/>
        </a:buClr>
        <a:buFont typeface="Wingdings" panose="05000000000000000000" pitchFamily="2" charset="2"/>
        <a:buChar char="§"/>
        <a:defRPr sz="1280" kern="1200">
          <a:solidFill>
            <a:schemeClr val="tx1"/>
          </a:solidFill>
          <a:latin typeface="+mn-lt"/>
          <a:ea typeface="+mn-ea"/>
          <a:cs typeface="+mn-cs"/>
        </a:defRPr>
      </a:lvl5pPr>
      <a:lvl6pPr marL="2012289" indent="-182935" algn="l" defTabSz="365870" rtl="0" eaLnBrk="1" latinLnBrk="0" hangingPunct="1">
        <a:spcBef>
          <a:spcPct val="20000"/>
        </a:spcBef>
        <a:buFont typeface="Arial"/>
        <a:buChar char="•"/>
        <a:defRPr sz="1601" kern="1200">
          <a:solidFill>
            <a:schemeClr val="tx1"/>
          </a:solidFill>
          <a:latin typeface="+mn-lt"/>
          <a:ea typeface="+mn-ea"/>
          <a:cs typeface="+mn-cs"/>
        </a:defRPr>
      </a:lvl6pPr>
      <a:lvl7pPr marL="2378159" indent="-182935" algn="l" defTabSz="365870" rtl="0" eaLnBrk="1" latinLnBrk="0" hangingPunct="1">
        <a:spcBef>
          <a:spcPct val="20000"/>
        </a:spcBef>
        <a:buFont typeface="Arial"/>
        <a:buChar char="•"/>
        <a:defRPr sz="1601" kern="1200">
          <a:solidFill>
            <a:schemeClr val="tx1"/>
          </a:solidFill>
          <a:latin typeface="+mn-lt"/>
          <a:ea typeface="+mn-ea"/>
          <a:cs typeface="+mn-cs"/>
        </a:defRPr>
      </a:lvl7pPr>
      <a:lvl8pPr marL="2744030" indent="-182935" algn="l" defTabSz="365870" rtl="0" eaLnBrk="1" latinLnBrk="0" hangingPunct="1">
        <a:spcBef>
          <a:spcPct val="20000"/>
        </a:spcBef>
        <a:buFont typeface="Arial"/>
        <a:buChar char="•"/>
        <a:defRPr sz="1601" kern="1200">
          <a:solidFill>
            <a:schemeClr val="tx1"/>
          </a:solidFill>
          <a:latin typeface="+mn-lt"/>
          <a:ea typeface="+mn-ea"/>
          <a:cs typeface="+mn-cs"/>
        </a:defRPr>
      </a:lvl8pPr>
      <a:lvl9pPr marL="3109901" indent="-182935" algn="l" defTabSz="365870" rtl="0" eaLnBrk="1" latinLnBrk="0" hangingPunct="1">
        <a:spcBef>
          <a:spcPct val="20000"/>
        </a:spcBef>
        <a:buFont typeface="Arial"/>
        <a:buChar char="•"/>
        <a:defRPr sz="1601" kern="1200">
          <a:solidFill>
            <a:schemeClr val="tx1"/>
          </a:solidFill>
          <a:latin typeface="+mn-lt"/>
          <a:ea typeface="+mn-ea"/>
          <a:cs typeface="+mn-cs"/>
        </a:defRPr>
      </a:lvl9pPr>
    </p:bodyStyle>
    <p:otherStyle>
      <a:defPPr>
        <a:defRPr lang="es-ES"/>
      </a:defPPr>
      <a:lvl1pPr marL="0" algn="l" defTabSz="365870" rtl="0" eaLnBrk="1" latinLnBrk="0" hangingPunct="1">
        <a:defRPr sz="1441" kern="1200">
          <a:solidFill>
            <a:schemeClr val="tx1"/>
          </a:solidFill>
          <a:latin typeface="+mn-lt"/>
          <a:ea typeface="+mn-ea"/>
          <a:cs typeface="+mn-cs"/>
        </a:defRPr>
      </a:lvl1pPr>
      <a:lvl2pPr marL="365870" algn="l" defTabSz="365870" rtl="0" eaLnBrk="1" latinLnBrk="0" hangingPunct="1">
        <a:defRPr sz="1441" kern="1200">
          <a:solidFill>
            <a:schemeClr val="tx1"/>
          </a:solidFill>
          <a:latin typeface="+mn-lt"/>
          <a:ea typeface="+mn-ea"/>
          <a:cs typeface="+mn-cs"/>
        </a:defRPr>
      </a:lvl2pPr>
      <a:lvl3pPr marL="731741" algn="l" defTabSz="365870" rtl="0" eaLnBrk="1" latinLnBrk="0" hangingPunct="1">
        <a:defRPr sz="1441" kern="1200">
          <a:solidFill>
            <a:schemeClr val="tx1"/>
          </a:solidFill>
          <a:latin typeface="+mn-lt"/>
          <a:ea typeface="+mn-ea"/>
          <a:cs typeface="+mn-cs"/>
        </a:defRPr>
      </a:lvl3pPr>
      <a:lvl4pPr marL="1097612" algn="l" defTabSz="365870" rtl="0" eaLnBrk="1" latinLnBrk="0" hangingPunct="1">
        <a:defRPr sz="1441" kern="1200">
          <a:solidFill>
            <a:schemeClr val="tx1"/>
          </a:solidFill>
          <a:latin typeface="+mn-lt"/>
          <a:ea typeface="+mn-ea"/>
          <a:cs typeface="+mn-cs"/>
        </a:defRPr>
      </a:lvl4pPr>
      <a:lvl5pPr marL="1463483" algn="l" defTabSz="365870" rtl="0" eaLnBrk="1" latinLnBrk="0" hangingPunct="1">
        <a:defRPr sz="1441" kern="1200">
          <a:solidFill>
            <a:schemeClr val="tx1"/>
          </a:solidFill>
          <a:latin typeface="+mn-lt"/>
          <a:ea typeface="+mn-ea"/>
          <a:cs typeface="+mn-cs"/>
        </a:defRPr>
      </a:lvl5pPr>
      <a:lvl6pPr marL="1829353" algn="l" defTabSz="365870" rtl="0" eaLnBrk="1" latinLnBrk="0" hangingPunct="1">
        <a:defRPr sz="1441" kern="1200">
          <a:solidFill>
            <a:schemeClr val="tx1"/>
          </a:solidFill>
          <a:latin typeface="+mn-lt"/>
          <a:ea typeface="+mn-ea"/>
          <a:cs typeface="+mn-cs"/>
        </a:defRPr>
      </a:lvl6pPr>
      <a:lvl7pPr marL="2195224" algn="l" defTabSz="365870" rtl="0" eaLnBrk="1" latinLnBrk="0" hangingPunct="1">
        <a:defRPr sz="1441" kern="1200">
          <a:solidFill>
            <a:schemeClr val="tx1"/>
          </a:solidFill>
          <a:latin typeface="+mn-lt"/>
          <a:ea typeface="+mn-ea"/>
          <a:cs typeface="+mn-cs"/>
        </a:defRPr>
      </a:lvl7pPr>
      <a:lvl8pPr marL="2561094" algn="l" defTabSz="365870" rtl="0" eaLnBrk="1" latinLnBrk="0" hangingPunct="1">
        <a:defRPr sz="1441" kern="1200">
          <a:solidFill>
            <a:schemeClr val="tx1"/>
          </a:solidFill>
          <a:latin typeface="+mn-lt"/>
          <a:ea typeface="+mn-ea"/>
          <a:cs typeface="+mn-cs"/>
        </a:defRPr>
      </a:lvl8pPr>
      <a:lvl9pPr marL="2926965" algn="l" defTabSz="365870" rtl="0" eaLnBrk="1" latinLnBrk="0" hangingPunct="1">
        <a:defRPr sz="144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Imagen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621" y="3688"/>
            <a:ext cx="2335673" cy="710959"/>
          </a:xfrm>
          <a:prstGeom prst="rect">
            <a:avLst/>
          </a:prstGeom>
        </p:spPr>
      </p:pic>
      <p:grpSp>
        <p:nvGrpSpPr>
          <p:cNvPr id="19" name="18 Grupo"/>
          <p:cNvGrpSpPr/>
          <p:nvPr/>
        </p:nvGrpSpPr>
        <p:grpSpPr>
          <a:xfrm rot="16200000">
            <a:off x="6059996" y="-5332468"/>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FFFFFF"/>
                </a:solidFill>
                <a:effectLst/>
                <a:uLnTx/>
                <a:uFillTx/>
                <a:latin typeface="Trebuchet MS"/>
                <a:ea typeface="+mn-ea"/>
                <a:cs typeface="+mn-cs"/>
              </a:endParaRPr>
            </a:p>
          </p:txBody>
        </p:sp>
      </p:grpSp>
      <p:sp>
        <p:nvSpPr>
          <p:cNvPr id="18"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457200">
              <a:defRPr/>
            </a:pPr>
            <a:fld id="{6BDCBE57-3DF8-E34A-A687-20DD8272C65F}" type="slidenum">
              <a:rPr lang="es-ES" smtClean="0">
                <a:solidFill>
                  <a:srgbClr val="FFFFFF"/>
                </a:solidFill>
              </a:rPr>
              <a:pPr defTabSz="457200">
                <a:defRPr/>
              </a:pPr>
              <a:t>‹Nº›</a:t>
            </a:fld>
            <a:endParaRPr lang="es-ES" dirty="0">
              <a:solidFill>
                <a:srgbClr val="FFFFFF"/>
              </a:solidFill>
            </a:endParaRPr>
          </a:p>
        </p:txBody>
      </p:sp>
    </p:spTree>
    <p:extLst>
      <p:ext uri="{BB962C8B-B14F-4D97-AF65-F5344CB8AC3E}">
        <p14:creationId xmlns:p14="http://schemas.microsoft.com/office/powerpoint/2010/main" val="85959925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Lst>
  <p:hf hdr="0" ftr="0" dt="0"/>
  <p:txStyles>
    <p:titleStyle>
      <a:lvl1pPr algn="l" defTabSz="457200" rtl="0" eaLnBrk="1" latinLnBrk="0" hangingPunct="1">
        <a:lnSpc>
          <a:spcPct val="80000"/>
        </a:lnSpc>
        <a:spcBef>
          <a:spcPct val="0"/>
        </a:spcBef>
        <a:buNone/>
        <a:defRPr sz="2800" kern="1200">
          <a:solidFill>
            <a:schemeClr val="accent5"/>
          </a:solidFill>
          <a:latin typeface="+mj-lt"/>
          <a:ea typeface="+mj-ea"/>
          <a:cs typeface="+mj-cs"/>
        </a:defRPr>
      </a:lvl1pPr>
    </p:titleStyle>
    <p:bodyStyle>
      <a:lvl1pPr marL="358775" indent="-358775" algn="l" defTabSz="457200" rtl="0" eaLnBrk="1" latinLnBrk="0" hangingPunct="1">
        <a:lnSpc>
          <a:spcPct val="80000"/>
        </a:lnSpc>
        <a:spcBef>
          <a:spcPts val="0"/>
        </a:spcBef>
        <a:spcAft>
          <a:spcPts val="1200"/>
        </a:spcAft>
        <a:buClr>
          <a:schemeClr val="accent1"/>
        </a:buClr>
        <a:buFont typeface="Wingdings" panose="05000000000000000000" pitchFamily="2" charset="2"/>
        <a:buChar char="§"/>
        <a:defRPr sz="2400" kern="1200">
          <a:solidFill>
            <a:schemeClr val="tx1"/>
          </a:solidFill>
          <a:latin typeface="+mn-lt"/>
          <a:ea typeface="+mn-ea"/>
          <a:cs typeface="+mn-cs"/>
        </a:defRPr>
      </a:lvl1pPr>
      <a:lvl2pPr marL="627063" indent="-268288" algn="l" defTabSz="457200" rtl="0" eaLnBrk="1" latinLnBrk="0" hangingPunct="1">
        <a:lnSpc>
          <a:spcPct val="80000"/>
        </a:lnSpc>
        <a:spcBef>
          <a:spcPts val="0"/>
        </a:spcBef>
        <a:spcAft>
          <a:spcPts val="1200"/>
        </a:spcAft>
        <a:buClr>
          <a:schemeClr val="accent3"/>
        </a:buClr>
        <a:buFont typeface="Wingdings" panose="05000000000000000000" pitchFamily="2" charset="2"/>
        <a:buChar char="§"/>
        <a:defRPr sz="2000" kern="1200">
          <a:solidFill>
            <a:schemeClr val="tx1"/>
          </a:solidFill>
          <a:latin typeface="+mn-lt"/>
          <a:ea typeface="+mn-ea"/>
          <a:cs typeface="+mn-cs"/>
        </a:defRPr>
      </a:lvl2pPr>
      <a:lvl3pPr marL="896938"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800" kern="1200">
          <a:solidFill>
            <a:schemeClr val="tx1"/>
          </a:solidFill>
          <a:latin typeface="+mn-lt"/>
          <a:ea typeface="+mn-ea"/>
          <a:cs typeface="+mn-cs"/>
        </a:defRPr>
      </a:lvl3pPr>
      <a:lvl4pPr marL="1165225" indent="-268288"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4pPr>
      <a:lvl5pPr marL="1435100"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9" name="18 Grupo"/>
          <p:cNvGrpSpPr/>
          <p:nvPr/>
        </p:nvGrpSpPr>
        <p:grpSpPr>
          <a:xfrm rot="16200000">
            <a:off x="6059996" y="-5332468"/>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srgbClr val="FFFFFF"/>
                </a:solidFill>
                <a:effectLst/>
                <a:uLnTx/>
                <a:uFillTx/>
                <a:latin typeface="Trebuchet MS"/>
                <a:ea typeface="+mn-ea"/>
                <a:cs typeface="+mn-cs"/>
              </a:endParaRPr>
            </a:p>
          </p:txBody>
        </p:sp>
      </p:grpSp>
      <p:sp>
        <p:nvSpPr>
          <p:cNvPr id="18"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defTabSz="342900">
              <a:defRPr/>
            </a:pPr>
            <a:fld id="{6BDCBE57-3DF8-E34A-A687-20DD8272C65F}" type="slidenum">
              <a:rPr lang="es-ES" smtClean="0">
                <a:solidFill>
                  <a:srgbClr val="FFFFFF"/>
                </a:solidFill>
              </a:rPr>
              <a:pPr defTabSz="342900">
                <a:defRPr/>
              </a:pPr>
              <a:t>‹Nº›</a:t>
            </a:fld>
            <a:endParaRPr lang="es-ES" dirty="0">
              <a:solidFill>
                <a:srgbClr val="FFFFFF"/>
              </a:solidFill>
            </a:endParaRPr>
          </a:p>
        </p:txBody>
      </p:sp>
      <p:pic>
        <p:nvPicPr>
          <p:cNvPr id="9" name="Imagen 20"/>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435752" y="3689"/>
            <a:ext cx="1751755" cy="710959"/>
          </a:xfrm>
          <a:prstGeom prst="rect">
            <a:avLst/>
          </a:prstGeom>
        </p:spPr>
      </p:pic>
    </p:spTree>
    <p:extLst>
      <p:ext uri="{BB962C8B-B14F-4D97-AF65-F5344CB8AC3E}">
        <p14:creationId xmlns:p14="http://schemas.microsoft.com/office/powerpoint/2010/main" val="2994321832"/>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Lst>
  <p:hf hdr="0" ftr="0" dt="0"/>
  <p:txStyles>
    <p:titleStyle>
      <a:lvl1pPr algn="l" defTabSz="342900" rtl="0" eaLnBrk="1" latinLnBrk="0" hangingPunct="1">
        <a:lnSpc>
          <a:spcPct val="80000"/>
        </a:lnSpc>
        <a:spcBef>
          <a:spcPct val="0"/>
        </a:spcBef>
        <a:buNone/>
        <a:defRPr sz="2100" kern="1200">
          <a:solidFill>
            <a:schemeClr val="accent5"/>
          </a:solidFill>
          <a:latin typeface="+mj-lt"/>
          <a:ea typeface="+mj-ea"/>
          <a:cs typeface="+mj-cs"/>
        </a:defRPr>
      </a:lvl1pPr>
    </p:titleStyle>
    <p:bodyStyle>
      <a:lvl1pPr marL="269081" indent="-269081" algn="l" defTabSz="342900" rtl="0" eaLnBrk="1" latinLnBrk="0" hangingPunct="1">
        <a:lnSpc>
          <a:spcPct val="80000"/>
        </a:lnSpc>
        <a:spcBef>
          <a:spcPts val="0"/>
        </a:spcBef>
        <a:spcAft>
          <a:spcPts val="900"/>
        </a:spcAft>
        <a:buClr>
          <a:schemeClr val="accent1"/>
        </a:buClr>
        <a:buFont typeface="Wingdings" panose="05000000000000000000" pitchFamily="2" charset="2"/>
        <a:buChar char="§"/>
        <a:defRPr sz="1800" kern="1200">
          <a:solidFill>
            <a:schemeClr val="tx1"/>
          </a:solidFill>
          <a:latin typeface="+mn-lt"/>
          <a:ea typeface="+mn-ea"/>
          <a:cs typeface="+mn-cs"/>
        </a:defRPr>
      </a:lvl1pPr>
      <a:lvl2pPr marL="470297" indent="-201216" algn="l" defTabSz="342900" rtl="0" eaLnBrk="1" latinLnBrk="0" hangingPunct="1">
        <a:lnSpc>
          <a:spcPct val="80000"/>
        </a:lnSpc>
        <a:spcBef>
          <a:spcPts val="0"/>
        </a:spcBef>
        <a:spcAft>
          <a:spcPts val="900"/>
        </a:spcAft>
        <a:buClr>
          <a:schemeClr val="accent3"/>
        </a:buClr>
        <a:buFont typeface="Wingdings" panose="05000000000000000000" pitchFamily="2" charset="2"/>
        <a:buChar char="§"/>
        <a:defRPr sz="1500" kern="1200">
          <a:solidFill>
            <a:schemeClr val="tx1"/>
          </a:solidFill>
          <a:latin typeface="+mn-lt"/>
          <a:ea typeface="+mn-ea"/>
          <a:cs typeface="+mn-cs"/>
        </a:defRPr>
      </a:lvl2pPr>
      <a:lvl3pPr marL="672704" indent="-202406" algn="l" defTabSz="342900" rtl="0" eaLnBrk="1" latinLnBrk="0" hangingPunct="1">
        <a:lnSpc>
          <a:spcPct val="80000"/>
        </a:lnSpc>
        <a:spcBef>
          <a:spcPts val="0"/>
        </a:spcBef>
        <a:spcAft>
          <a:spcPts val="900"/>
        </a:spcAft>
        <a:buClr>
          <a:schemeClr val="accent5"/>
        </a:buClr>
        <a:buFont typeface="Wingdings" panose="05000000000000000000" pitchFamily="2" charset="2"/>
        <a:buChar char="§"/>
        <a:defRPr sz="1350" kern="1200">
          <a:solidFill>
            <a:schemeClr val="tx1"/>
          </a:solidFill>
          <a:latin typeface="+mn-lt"/>
          <a:ea typeface="+mn-ea"/>
          <a:cs typeface="+mn-cs"/>
        </a:defRPr>
      </a:lvl3pPr>
      <a:lvl4pPr marL="873919" indent="-201216" algn="l" defTabSz="342900" rtl="0" eaLnBrk="1" latinLnBrk="0" hangingPunct="1">
        <a:lnSpc>
          <a:spcPct val="80000"/>
        </a:lnSpc>
        <a:spcBef>
          <a:spcPts val="0"/>
        </a:spcBef>
        <a:spcAft>
          <a:spcPts val="900"/>
        </a:spcAft>
        <a:buClr>
          <a:schemeClr val="accent5"/>
        </a:buClr>
        <a:buFont typeface="Wingdings" panose="05000000000000000000" pitchFamily="2" charset="2"/>
        <a:buChar char="§"/>
        <a:defRPr sz="1200" kern="1200">
          <a:solidFill>
            <a:schemeClr val="tx1"/>
          </a:solidFill>
          <a:latin typeface="+mn-lt"/>
          <a:ea typeface="+mn-ea"/>
          <a:cs typeface="+mn-cs"/>
        </a:defRPr>
      </a:lvl4pPr>
      <a:lvl5pPr marL="1076325" indent="-202406" algn="l" defTabSz="342900" rtl="0" eaLnBrk="1" latinLnBrk="0" hangingPunct="1">
        <a:lnSpc>
          <a:spcPct val="80000"/>
        </a:lnSpc>
        <a:spcBef>
          <a:spcPts val="0"/>
        </a:spcBef>
        <a:spcAft>
          <a:spcPts val="900"/>
        </a:spcAft>
        <a:buClr>
          <a:schemeClr val="accent5"/>
        </a:buClr>
        <a:buFont typeface="Wingdings" panose="05000000000000000000" pitchFamily="2" charset="2"/>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s-E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1 Marcador de título"/>
          <p:cNvSpPr>
            <a:spLocks noGrp="1"/>
          </p:cNvSpPr>
          <p:nvPr>
            <p:ph type="title"/>
          </p:nvPr>
        </p:nvSpPr>
        <p:spPr bwMode="auto">
          <a:xfrm>
            <a:off x="406403" y="101603"/>
            <a:ext cx="94361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CL"/>
              <a:t>Haga clic para modificar el estilo de título del patrón</a:t>
            </a:r>
            <a:endParaRPr lang="en-US" altLang="es-CL"/>
          </a:p>
        </p:txBody>
      </p:sp>
      <p:sp>
        <p:nvSpPr>
          <p:cNvPr id="6147" name="2 Marcador de texto"/>
          <p:cNvSpPr>
            <a:spLocks noGrp="1"/>
          </p:cNvSpPr>
          <p:nvPr>
            <p:ph type="body" idx="1"/>
          </p:nvPr>
        </p:nvSpPr>
        <p:spPr bwMode="auto">
          <a:xfrm>
            <a:off x="406400" y="1003300"/>
            <a:ext cx="11178117"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L"/>
              <a:t>Haga clic para modificar el estilo de texto del patrón</a:t>
            </a:r>
          </a:p>
          <a:p>
            <a:pPr lvl="1"/>
            <a:r>
              <a:rPr lang="es-ES" altLang="es-CL"/>
              <a:t>Segundo nivel</a:t>
            </a:r>
          </a:p>
          <a:p>
            <a:pPr lvl="2"/>
            <a:r>
              <a:rPr lang="es-ES" altLang="es-CL"/>
              <a:t>Tercer nivel</a:t>
            </a:r>
          </a:p>
          <a:p>
            <a:pPr lvl="3"/>
            <a:r>
              <a:rPr lang="es-ES" altLang="es-CL"/>
              <a:t>Cuarto nivel</a:t>
            </a:r>
          </a:p>
          <a:p>
            <a:pPr lvl="4"/>
            <a:r>
              <a:rPr lang="es-ES" altLang="es-CL"/>
              <a:t>Quinto nivel</a:t>
            </a:r>
            <a:endParaRPr lang="en-US" altLang="es-CL"/>
          </a:p>
        </p:txBody>
      </p:sp>
      <p:sp>
        <p:nvSpPr>
          <p:cNvPr id="4" name="3 Marcador de fecha"/>
          <p:cNvSpPr>
            <a:spLocks noGrp="1"/>
          </p:cNvSpPr>
          <p:nvPr>
            <p:ph type="dt" sz="half" idx="2"/>
          </p:nvPr>
        </p:nvSpPr>
        <p:spPr>
          <a:xfrm>
            <a:off x="609600" y="6356363"/>
            <a:ext cx="2844800" cy="365125"/>
          </a:xfrm>
          <a:prstGeom prst="rect">
            <a:avLst/>
          </a:prstGeom>
        </p:spPr>
        <p:txBody>
          <a:bodyPr vert="horz" lIns="91440" tIns="45720" rIns="91440" bIns="45720" rtlCol="0" anchor="ctr"/>
          <a:lstStyle>
            <a:lvl1pPr algn="l" defTabSz="342900" fontAlgn="auto">
              <a:spcBef>
                <a:spcPts val="0"/>
              </a:spcBef>
              <a:spcAft>
                <a:spcPts val="0"/>
              </a:spcAft>
              <a:defRPr sz="900">
                <a:solidFill>
                  <a:prstClr val="black">
                    <a:tint val="75000"/>
                  </a:prstClr>
                </a:solidFill>
                <a:latin typeface="+mn-lt"/>
                <a:cs typeface="+mn-cs"/>
              </a:defRPr>
            </a:lvl1pPr>
          </a:lstStyle>
          <a:p>
            <a:pPr>
              <a:defRPr/>
            </a:pPr>
            <a:endParaRPr lang="en-US" dirty="0"/>
          </a:p>
        </p:txBody>
      </p:sp>
      <p:sp>
        <p:nvSpPr>
          <p:cNvPr id="5" name="4 Marcador de pie de página"/>
          <p:cNvSpPr>
            <a:spLocks noGrp="1"/>
          </p:cNvSpPr>
          <p:nvPr>
            <p:ph type="ftr" sz="quarter" idx="3"/>
          </p:nvPr>
        </p:nvSpPr>
        <p:spPr>
          <a:xfrm>
            <a:off x="4165600" y="6356363"/>
            <a:ext cx="3860800" cy="365125"/>
          </a:xfrm>
          <a:prstGeom prst="rect">
            <a:avLst/>
          </a:prstGeom>
        </p:spPr>
        <p:txBody>
          <a:bodyPr vert="horz" lIns="91440" tIns="45720" rIns="91440" bIns="45720" rtlCol="0" anchor="ctr"/>
          <a:lstStyle>
            <a:lvl1pPr algn="ctr" defTabSz="342900" fontAlgn="auto">
              <a:spcBef>
                <a:spcPts val="0"/>
              </a:spcBef>
              <a:spcAft>
                <a:spcPts val="0"/>
              </a:spcAft>
              <a:defRPr sz="900">
                <a:solidFill>
                  <a:prstClr val="black">
                    <a:tint val="75000"/>
                  </a:prstClr>
                </a:solidFill>
                <a:latin typeface="+mn-lt"/>
                <a:cs typeface="+mn-cs"/>
              </a:defRPr>
            </a:lvl1pPr>
          </a:lstStyle>
          <a:p>
            <a:pPr>
              <a:defRPr/>
            </a:pPr>
            <a:r>
              <a:rPr lang="es-CL" dirty="0"/>
              <a:t>Cumplimiento Semanal - Mayo 2017, 15</a:t>
            </a:r>
            <a:endParaRPr lang="en-US" dirty="0"/>
          </a:p>
        </p:txBody>
      </p:sp>
      <p:sp>
        <p:nvSpPr>
          <p:cNvPr id="6" name="5 Marcador de número de diapositiva"/>
          <p:cNvSpPr>
            <a:spLocks noGrp="1"/>
          </p:cNvSpPr>
          <p:nvPr>
            <p:ph type="sldNum" sz="quarter" idx="4"/>
          </p:nvPr>
        </p:nvSpPr>
        <p:spPr>
          <a:xfrm>
            <a:off x="8737600" y="6356363"/>
            <a:ext cx="2844800" cy="365125"/>
          </a:xfrm>
          <a:prstGeom prst="rect">
            <a:avLst/>
          </a:prstGeom>
        </p:spPr>
        <p:txBody>
          <a:bodyPr vert="horz" lIns="91440" tIns="45720" rIns="91440" bIns="45720" rtlCol="0" anchor="ctr"/>
          <a:lstStyle>
            <a:lvl1pPr algn="r" defTabSz="342900" fontAlgn="auto">
              <a:spcBef>
                <a:spcPts val="0"/>
              </a:spcBef>
              <a:spcAft>
                <a:spcPts val="0"/>
              </a:spcAft>
              <a:defRPr sz="900" b="1">
                <a:solidFill>
                  <a:srgbClr val="007A94"/>
                </a:solidFill>
                <a:latin typeface="+mn-lt"/>
                <a:cs typeface="+mn-cs"/>
              </a:defRPr>
            </a:lvl1pPr>
          </a:lstStyle>
          <a:p>
            <a:pPr>
              <a:defRPr/>
            </a:pPr>
            <a:fld id="{871C967A-C3A3-4DF9-998D-580E5E94A736}" type="slidenum">
              <a:rPr lang="en-US"/>
              <a:pPr>
                <a:defRPr/>
              </a:pPr>
              <a:t>‹Nº›</a:t>
            </a:fld>
            <a:endParaRPr lang="en-US" dirty="0"/>
          </a:p>
        </p:txBody>
      </p:sp>
      <p:pic>
        <p:nvPicPr>
          <p:cNvPr id="6151" name="Imagen 6" descr="Plantilla_PPT_2-08.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842509" y="14291"/>
            <a:ext cx="21039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52" name="Agrupar 7"/>
          <p:cNvGrpSpPr>
            <a:grpSpLocks/>
          </p:cNvGrpSpPr>
          <p:nvPr/>
        </p:nvGrpSpPr>
        <p:grpSpPr bwMode="auto">
          <a:xfrm>
            <a:off x="0" y="595326"/>
            <a:ext cx="12192000" cy="90487"/>
            <a:chOff x="1443904" y="3985173"/>
            <a:chExt cx="7700096" cy="180000"/>
          </a:xfrm>
        </p:grpSpPr>
        <p:sp>
          <p:nvSpPr>
            <p:cNvPr id="9" name="Rectángulo 8"/>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s-ES_tradnl" sz="1350" dirty="0">
                <a:solidFill>
                  <a:prstClr val="white"/>
                </a:solidFill>
              </a:endParaRPr>
            </a:p>
          </p:txBody>
        </p:sp>
        <p:sp>
          <p:nvSpPr>
            <p:cNvPr id="10" name="Rectángulo 9"/>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s-ES_tradnl" sz="1350" dirty="0">
                <a:solidFill>
                  <a:prstClr val="white"/>
                </a:solidFill>
              </a:endParaRPr>
            </a:p>
          </p:txBody>
        </p:sp>
        <p:sp>
          <p:nvSpPr>
            <p:cNvPr id="11" name="Rectángulo 10"/>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s-ES_tradnl" sz="1350" dirty="0">
                <a:solidFill>
                  <a:prstClr val="white"/>
                </a:solidFill>
              </a:endParaRPr>
            </a:p>
          </p:txBody>
        </p:sp>
        <p:sp>
          <p:nvSpPr>
            <p:cNvPr id="12" name="Rectángulo 11"/>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s-ES_tradnl" sz="1350" dirty="0">
                <a:solidFill>
                  <a:prstClr val="white"/>
                </a:solidFill>
              </a:endParaRPr>
            </a:p>
          </p:txBody>
        </p:sp>
      </p:grpSp>
    </p:spTree>
    <p:extLst>
      <p:ext uri="{BB962C8B-B14F-4D97-AF65-F5344CB8AC3E}">
        <p14:creationId xmlns:p14="http://schemas.microsoft.com/office/powerpoint/2010/main" val="332569104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Lst>
  <p:hf hdr="0" dt="0"/>
  <p:txStyles>
    <p:titleStyle>
      <a:lvl1pPr algn="l" rtl="0" eaLnBrk="0" fontAlgn="base" hangingPunct="0">
        <a:spcBef>
          <a:spcPct val="0"/>
        </a:spcBef>
        <a:spcAft>
          <a:spcPct val="0"/>
        </a:spcAft>
        <a:defRPr sz="1500" kern="1200">
          <a:solidFill>
            <a:srgbClr val="007A94"/>
          </a:solidFill>
          <a:latin typeface="Trebuchet MS" panose="020B0603020202020204" pitchFamily="34" charset="0"/>
          <a:ea typeface="+mj-ea"/>
          <a:cs typeface="Arial" panose="020B0604020202020204" pitchFamily="34" charset="0"/>
        </a:defRPr>
      </a:lvl1pPr>
      <a:lvl2pPr algn="l" rtl="0" eaLnBrk="0" fontAlgn="base" hangingPunct="0">
        <a:spcBef>
          <a:spcPct val="0"/>
        </a:spcBef>
        <a:spcAft>
          <a:spcPct val="0"/>
        </a:spcAft>
        <a:defRPr sz="1500">
          <a:solidFill>
            <a:srgbClr val="007A94"/>
          </a:solidFill>
          <a:latin typeface="Trebuchet MS" pitchFamily="34" charset="0"/>
          <a:cs typeface="Arial" charset="0"/>
        </a:defRPr>
      </a:lvl2pPr>
      <a:lvl3pPr algn="l" rtl="0" eaLnBrk="0" fontAlgn="base" hangingPunct="0">
        <a:spcBef>
          <a:spcPct val="0"/>
        </a:spcBef>
        <a:spcAft>
          <a:spcPct val="0"/>
        </a:spcAft>
        <a:defRPr sz="1500">
          <a:solidFill>
            <a:srgbClr val="007A94"/>
          </a:solidFill>
          <a:latin typeface="Trebuchet MS" pitchFamily="34" charset="0"/>
          <a:cs typeface="Arial" charset="0"/>
        </a:defRPr>
      </a:lvl3pPr>
      <a:lvl4pPr algn="l" rtl="0" eaLnBrk="0" fontAlgn="base" hangingPunct="0">
        <a:spcBef>
          <a:spcPct val="0"/>
        </a:spcBef>
        <a:spcAft>
          <a:spcPct val="0"/>
        </a:spcAft>
        <a:defRPr sz="1500">
          <a:solidFill>
            <a:srgbClr val="007A94"/>
          </a:solidFill>
          <a:latin typeface="Trebuchet MS" pitchFamily="34" charset="0"/>
          <a:cs typeface="Arial" charset="0"/>
        </a:defRPr>
      </a:lvl4pPr>
      <a:lvl5pPr algn="l" rtl="0" eaLnBrk="0" fontAlgn="base" hangingPunct="0">
        <a:spcBef>
          <a:spcPct val="0"/>
        </a:spcBef>
        <a:spcAft>
          <a:spcPct val="0"/>
        </a:spcAft>
        <a:defRPr sz="1500">
          <a:solidFill>
            <a:srgbClr val="007A94"/>
          </a:solidFill>
          <a:latin typeface="Trebuchet MS" pitchFamily="34" charset="0"/>
          <a:cs typeface="Arial" charset="0"/>
        </a:defRPr>
      </a:lvl5pPr>
      <a:lvl6pPr marL="342900" algn="l" rtl="0" fontAlgn="base">
        <a:spcBef>
          <a:spcPct val="0"/>
        </a:spcBef>
        <a:spcAft>
          <a:spcPct val="0"/>
        </a:spcAft>
        <a:defRPr sz="1500">
          <a:solidFill>
            <a:srgbClr val="007A94"/>
          </a:solidFill>
          <a:latin typeface="Trebuchet MS" pitchFamily="34" charset="0"/>
          <a:cs typeface="Arial" charset="0"/>
        </a:defRPr>
      </a:lvl6pPr>
      <a:lvl7pPr marL="685800" algn="l" rtl="0" fontAlgn="base">
        <a:spcBef>
          <a:spcPct val="0"/>
        </a:spcBef>
        <a:spcAft>
          <a:spcPct val="0"/>
        </a:spcAft>
        <a:defRPr sz="1500">
          <a:solidFill>
            <a:srgbClr val="007A94"/>
          </a:solidFill>
          <a:latin typeface="Trebuchet MS" pitchFamily="34" charset="0"/>
          <a:cs typeface="Arial" charset="0"/>
        </a:defRPr>
      </a:lvl7pPr>
      <a:lvl8pPr marL="1028700" algn="l" rtl="0" fontAlgn="base">
        <a:spcBef>
          <a:spcPct val="0"/>
        </a:spcBef>
        <a:spcAft>
          <a:spcPct val="0"/>
        </a:spcAft>
        <a:defRPr sz="1500">
          <a:solidFill>
            <a:srgbClr val="007A94"/>
          </a:solidFill>
          <a:latin typeface="Trebuchet MS" pitchFamily="34" charset="0"/>
          <a:cs typeface="Arial" charset="0"/>
        </a:defRPr>
      </a:lvl8pPr>
      <a:lvl9pPr marL="1371600" algn="l" rtl="0" fontAlgn="base">
        <a:spcBef>
          <a:spcPct val="0"/>
        </a:spcBef>
        <a:spcAft>
          <a:spcPct val="0"/>
        </a:spcAft>
        <a:defRPr sz="1500">
          <a:solidFill>
            <a:srgbClr val="007A94"/>
          </a:solidFill>
          <a:latin typeface="Trebuchet MS" pitchFamily="34" charset="0"/>
          <a:cs typeface="Arial" charset="0"/>
        </a:defRPr>
      </a:lvl9pPr>
    </p:titleStyle>
    <p:bodyStyle>
      <a:lvl1pPr marL="257175" indent="-257175" algn="l" rtl="0" eaLnBrk="0" fontAlgn="base" hangingPunct="0">
        <a:spcBef>
          <a:spcPct val="20000"/>
        </a:spcBef>
        <a:spcAft>
          <a:spcPct val="0"/>
        </a:spcAft>
        <a:buFont typeface="Arial" charset="0"/>
        <a:buChar char="•"/>
        <a:defRPr kern="1200">
          <a:solidFill>
            <a:schemeClr val="tx1"/>
          </a:solidFill>
          <a:latin typeface="Trebuchet MS" panose="020B0603020202020204" pitchFamily="34" charset="0"/>
          <a:ea typeface="+mn-ea"/>
          <a:cs typeface="+mn-cs"/>
        </a:defRPr>
      </a:lvl1pPr>
      <a:lvl2pPr marL="557213" indent="-214313" algn="l" rtl="0" eaLnBrk="0" fontAlgn="base" hangingPunct="0">
        <a:spcBef>
          <a:spcPct val="20000"/>
        </a:spcBef>
        <a:spcAft>
          <a:spcPct val="0"/>
        </a:spcAft>
        <a:buFont typeface="Arial" charset="0"/>
        <a:buChar char="–"/>
        <a:defRPr sz="1200" kern="1200">
          <a:solidFill>
            <a:schemeClr val="tx1"/>
          </a:solidFill>
          <a:latin typeface="Trebuchet MS" panose="020B0603020202020204" pitchFamily="34" charset="0"/>
          <a:ea typeface="+mn-ea"/>
          <a:cs typeface="+mn-cs"/>
        </a:defRPr>
      </a:lvl2pPr>
      <a:lvl3pPr marL="857250" indent="-171450" algn="l" rtl="0" eaLnBrk="0" fontAlgn="base" hangingPunct="0">
        <a:spcBef>
          <a:spcPct val="20000"/>
        </a:spcBef>
        <a:spcAft>
          <a:spcPct val="0"/>
        </a:spcAft>
        <a:buFont typeface="Arial" charset="0"/>
        <a:buChar char="•"/>
        <a:defRPr sz="1050" kern="1200">
          <a:solidFill>
            <a:schemeClr val="tx1"/>
          </a:solidFill>
          <a:latin typeface="Trebuchet MS" panose="020B0603020202020204" pitchFamily="34" charset="0"/>
          <a:ea typeface="+mn-ea"/>
          <a:cs typeface="+mn-cs"/>
        </a:defRPr>
      </a:lvl3pPr>
      <a:lvl4pPr marL="1200150" indent="-171450" algn="l" rtl="0" eaLnBrk="0" fontAlgn="base" hangingPunct="0">
        <a:spcBef>
          <a:spcPct val="20000"/>
        </a:spcBef>
        <a:spcAft>
          <a:spcPct val="0"/>
        </a:spcAft>
        <a:buFont typeface="Arial" charset="0"/>
        <a:buChar char="–"/>
        <a:defRPr sz="900" kern="1200">
          <a:solidFill>
            <a:schemeClr val="tx1"/>
          </a:solidFill>
          <a:latin typeface="Trebuchet MS" panose="020B0603020202020204" pitchFamily="34" charset="0"/>
          <a:ea typeface="+mn-ea"/>
          <a:cs typeface="+mn-cs"/>
        </a:defRPr>
      </a:lvl4pPr>
      <a:lvl5pPr marL="1543050" indent="-171450" algn="l" rtl="0" eaLnBrk="0" fontAlgn="base" hangingPunct="0">
        <a:spcBef>
          <a:spcPct val="20000"/>
        </a:spcBef>
        <a:spcAft>
          <a:spcPct val="0"/>
        </a:spcAft>
        <a:buFont typeface="Arial" charset="0"/>
        <a:buChar char="»"/>
        <a:defRPr sz="900" kern="1200">
          <a:solidFill>
            <a:schemeClr val="tx1"/>
          </a:solidFill>
          <a:latin typeface="Trebuchet MS" panose="020B060302020202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4.png"/><Relationship Id="rId7" Type="http://schemas.openxmlformats.org/officeDocument/2006/relationships/image" Target="../media/image57.sv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71.sv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sv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60.sv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57.sv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7.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71.sv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tags" Target="../tags/tag71.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sv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svg"/></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3.png"/><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868678" y="4690082"/>
            <a:ext cx="8229600" cy="1143000"/>
          </a:xfrm>
        </p:spPr>
        <p:txBody>
          <a:bodyPr/>
          <a:lstStyle/>
          <a:p>
            <a:r>
              <a:rPr lang="es-ES" sz="3200" dirty="0">
                <a:solidFill>
                  <a:schemeClr val="accent5">
                    <a:lumMod val="60000"/>
                    <a:lumOff val="40000"/>
                  </a:schemeClr>
                </a:solidFill>
              </a:rPr>
              <a:t>Sistema Gestión Iniciativas CAPEX</a:t>
            </a:r>
            <a:br>
              <a:rPr lang="es-ES" sz="3200" dirty="0">
                <a:solidFill>
                  <a:schemeClr val="accent5">
                    <a:lumMod val="60000"/>
                    <a:lumOff val="40000"/>
                  </a:schemeClr>
                </a:solidFill>
              </a:rPr>
            </a:br>
            <a:r>
              <a:rPr lang="es-ES" sz="2000" dirty="0">
                <a:solidFill>
                  <a:schemeClr val="accent5">
                    <a:lumMod val="60000"/>
                    <a:lumOff val="40000"/>
                  </a:schemeClr>
                </a:solidFill>
              </a:rPr>
              <a:t>Gerencia Proyectos / Gerencia Administración y Finanzas</a:t>
            </a:r>
            <a:br>
              <a:rPr lang="es-ES" sz="2000" dirty="0">
                <a:solidFill>
                  <a:schemeClr val="accent5">
                    <a:lumMod val="60000"/>
                    <a:lumOff val="40000"/>
                  </a:schemeClr>
                </a:solidFill>
              </a:rPr>
            </a:br>
            <a:r>
              <a:rPr lang="es-ES" sz="2000" dirty="0">
                <a:solidFill>
                  <a:schemeClr val="accent5">
                    <a:lumMod val="60000"/>
                    <a:lumOff val="40000"/>
                  </a:schemeClr>
                </a:solidFill>
              </a:rPr>
              <a:t>Manual Operativo – Capacitación Usuario</a:t>
            </a:r>
            <a:br>
              <a:rPr lang="es-ES" sz="2000" dirty="0">
                <a:solidFill>
                  <a:schemeClr val="accent5">
                    <a:lumMod val="60000"/>
                    <a:lumOff val="40000"/>
                  </a:schemeClr>
                </a:solidFill>
              </a:rPr>
            </a:br>
            <a:br>
              <a:rPr lang="es-ES" sz="2000" dirty="0">
                <a:solidFill>
                  <a:schemeClr val="accent5">
                    <a:lumMod val="60000"/>
                    <a:lumOff val="40000"/>
                  </a:schemeClr>
                </a:solidFill>
              </a:rPr>
            </a:br>
            <a:endParaRPr lang="es-ES" sz="2000" dirty="0">
              <a:solidFill>
                <a:schemeClr val="accent5">
                  <a:lumMod val="60000"/>
                  <a:lumOff val="40000"/>
                </a:schemeClr>
              </a:solidFill>
            </a:endParaRPr>
          </a:p>
        </p:txBody>
      </p:sp>
      <p:sp>
        <p:nvSpPr>
          <p:cNvPr id="5" name="4 Marcador de texto"/>
          <p:cNvSpPr>
            <a:spLocks noGrp="1"/>
          </p:cNvSpPr>
          <p:nvPr>
            <p:ph type="body" sz="quarter" idx="11"/>
          </p:nvPr>
        </p:nvSpPr>
        <p:spPr>
          <a:xfrm>
            <a:off x="868678" y="6293864"/>
            <a:ext cx="3814763" cy="212400"/>
          </a:xfrm>
        </p:spPr>
        <p:txBody>
          <a:bodyPr/>
          <a:lstStyle/>
          <a:p>
            <a:r>
              <a:rPr lang="es-CL" sz="1400" dirty="0">
                <a:solidFill>
                  <a:schemeClr val="bg1">
                    <a:lumMod val="50000"/>
                  </a:schemeClr>
                </a:solidFill>
              </a:rPr>
              <a:t>Minera centinela, abril 2019</a:t>
            </a:r>
          </a:p>
        </p:txBody>
      </p:sp>
      <p:pic>
        <p:nvPicPr>
          <p:cNvPr id="11" name="Imagen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29061" y="5425957"/>
            <a:ext cx="2591234" cy="1012714"/>
          </a:xfrm>
          <a:prstGeom prst="rect">
            <a:avLst/>
          </a:prstGeom>
        </p:spPr>
      </p:pic>
      <p:pic>
        <p:nvPicPr>
          <p:cNvPr id="7" name="Picture 2" descr="http://www.legaltoday.com/files/Image/practica-jur/munequitos-ruedas.jpg">
            <a:extLst>
              <a:ext uri="{FF2B5EF4-FFF2-40B4-BE49-F238E27FC236}">
                <a16:creationId xmlns:a16="http://schemas.microsoft.com/office/drawing/2014/main" id="{C160B494-B730-40FF-825F-E5C08D1F8C2B}"/>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7814"/>
          <a:stretch/>
        </p:blipFill>
        <p:spPr bwMode="auto">
          <a:xfrm>
            <a:off x="8900942" y="3670106"/>
            <a:ext cx="2847475" cy="174858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A42D62C-05D9-41F5-9C5C-D0A3D957923E}"/>
              </a:ext>
            </a:extLst>
          </p:cNvPr>
          <p:cNvSpPr txBox="1"/>
          <p:nvPr/>
        </p:nvSpPr>
        <p:spPr>
          <a:xfrm>
            <a:off x="9618353" y="4947223"/>
            <a:ext cx="1412650" cy="461665"/>
          </a:xfrm>
          <a:prstGeom prst="rect">
            <a:avLst/>
          </a:prstGeom>
          <a:noFill/>
        </p:spPr>
        <p:txBody>
          <a:bodyPr wrap="square" rtlCol="0">
            <a:spAutoFit/>
          </a:bodyPr>
          <a:lstStyle/>
          <a:p>
            <a:r>
              <a:rPr lang="es-ES" sz="1200" i="1" dirty="0">
                <a:solidFill>
                  <a:schemeClr val="accent4">
                    <a:lumMod val="50000"/>
                  </a:schemeClr>
                </a:solidFill>
                <a:latin typeface="Comic Sans MS" panose="030F0702030302020204" pitchFamily="66" charset="0"/>
              </a:rPr>
              <a:t>Equipo Integrado GP / GAF / TICA </a:t>
            </a:r>
            <a:endParaRPr lang="es-CL" sz="1200" i="1" dirty="0">
              <a:solidFill>
                <a:schemeClr val="accent4">
                  <a:lumMod val="50000"/>
                </a:schemeClr>
              </a:solidFill>
              <a:latin typeface="Comic Sans MS" panose="030F0702030302020204" pitchFamily="66" charset="0"/>
            </a:endParaRPr>
          </a:p>
        </p:txBody>
      </p:sp>
      <p:sp>
        <p:nvSpPr>
          <p:cNvPr id="9" name="Título 5">
            <a:extLst>
              <a:ext uri="{FF2B5EF4-FFF2-40B4-BE49-F238E27FC236}">
                <a16:creationId xmlns:a16="http://schemas.microsoft.com/office/drawing/2014/main" id="{6ECADD34-93E7-43C6-8735-2B3831D49E94}"/>
              </a:ext>
            </a:extLst>
          </p:cNvPr>
          <p:cNvSpPr txBox="1">
            <a:spLocks/>
          </p:cNvSpPr>
          <p:nvPr/>
        </p:nvSpPr>
        <p:spPr>
          <a:xfrm>
            <a:off x="671342" y="3805921"/>
            <a:ext cx="8229600" cy="539821"/>
          </a:xfrm>
          <a:prstGeom prst="rect">
            <a:avLst/>
          </a:prstGeom>
        </p:spPr>
        <p:txBody>
          <a:bodyPr vert="horz" lIns="0" tIns="0" rIns="0" bIns="0" rtlCol="0" anchor="t" anchorCtr="0">
            <a:noAutofit/>
          </a:bodyPr>
          <a:lstStyle>
            <a:lvl1pPr algn="l" defTabSz="457062" rtl="0" eaLnBrk="1" latinLnBrk="0" hangingPunct="1">
              <a:lnSpc>
                <a:spcPct val="90000"/>
              </a:lnSpc>
              <a:spcBef>
                <a:spcPct val="0"/>
              </a:spcBef>
              <a:buNone/>
              <a:defRPr sz="3600" kern="1200">
                <a:solidFill>
                  <a:schemeClr val="accent3"/>
                </a:solidFill>
                <a:latin typeface="+mj-lt"/>
                <a:ea typeface="+mj-ea"/>
                <a:cs typeface="Calibri"/>
              </a:defRPr>
            </a:lvl1pPr>
          </a:lstStyle>
          <a:p>
            <a:r>
              <a:rPr lang="es-ES" sz="4400" dirty="0">
                <a:solidFill>
                  <a:schemeClr val="accent4">
                    <a:lumMod val="50000"/>
                  </a:schemeClr>
                </a:solidFill>
              </a:rPr>
              <a:t>Ingreso de Iniciativa – Rol Gestor</a:t>
            </a:r>
            <a:endParaRPr lang="es-ES" sz="3200" dirty="0">
              <a:solidFill>
                <a:schemeClr val="accent4">
                  <a:lumMod val="50000"/>
                </a:schemeClr>
              </a:solidFill>
            </a:endParaRPr>
          </a:p>
        </p:txBody>
      </p:sp>
    </p:spTree>
    <p:extLst>
      <p:ext uri="{BB962C8B-B14F-4D97-AF65-F5344CB8AC3E}">
        <p14:creationId xmlns:p14="http://schemas.microsoft.com/office/powerpoint/2010/main" val="785233556"/>
      </p:ext>
    </p:extLst>
  </p:cSld>
  <p:clrMapOvr>
    <a:masterClrMapping/>
  </p:clrMapOvr>
  <mc:AlternateContent xmlns:mc="http://schemas.openxmlformats.org/markup-compatibility/2006">
    <mc:Choice xmlns:p14="http://schemas.microsoft.com/office/powerpoint/2010/main" Requires="p14">
      <p:transition spd="slow" p14:dur="2000" advTm="2331"/>
    </mc:Choice>
    <mc:Fallback>
      <p:transition spd="slow" advTm="23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es-ES" sz="2000" dirty="0">
                <a:solidFill>
                  <a:schemeClr val="bg1">
                    <a:lumMod val="50000"/>
                  </a:schemeClr>
                </a:solidFill>
              </a:rPr>
              <a:t>Tab 4: Descripción Detallada</a:t>
            </a: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3" name="Imagen 2">
            <a:extLst>
              <a:ext uri="{FF2B5EF4-FFF2-40B4-BE49-F238E27FC236}">
                <a16:creationId xmlns:a16="http://schemas.microsoft.com/office/drawing/2014/main" id="{432551CC-8130-46F7-8C1F-111489EDAA48}"/>
              </a:ext>
            </a:extLst>
          </p:cNvPr>
          <p:cNvPicPr>
            <a:picLocks noChangeAspect="1"/>
          </p:cNvPicPr>
          <p:nvPr/>
        </p:nvPicPr>
        <p:blipFill>
          <a:blip r:embed="rId2"/>
          <a:stretch>
            <a:fillRect/>
          </a:stretch>
        </p:blipFill>
        <p:spPr>
          <a:xfrm>
            <a:off x="191098" y="1322166"/>
            <a:ext cx="7200000" cy="4746667"/>
          </a:xfrm>
          <a:prstGeom prst="rect">
            <a:avLst/>
          </a:prstGeom>
        </p:spPr>
      </p:pic>
      <p:grpSp>
        <p:nvGrpSpPr>
          <p:cNvPr id="6" name="Grupo 5">
            <a:extLst>
              <a:ext uri="{FF2B5EF4-FFF2-40B4-BE49-F238E27FC236}">
                <a16:creationId xmlns:a16="http://schemas.microsoft.com/office/drawing/2014/main" id="{D8EEDCD4-7F67-4EDB-8525-891F2E6BC10F}"/>
              </a:ext>
            </a:extLst>
          </p:cNvPr>
          <p:cNvGrpSpPr/>
          <p:nvPr/>
        </p:nvGrpSpPr>
        <p:grpSpPr>
          <a:xfrm>
            <a:off x="7875836" y="2506213"/>
            <a:ext cx="3584494" cy="2939178"/>
            <a:chOff x="8445318" y="2363451"/>
            <a:chExt cx="3584494" cy="2939178"/>
          </a:xfrm>
        </p:grpSpPr>
        <p:sp>
          <p:nvSpPr>
            <p:cNvPr id="7" name="Rectángulo: esquinas redondeadas 6">
              <a:extLst>
                <a:ext uri="{FF2B5EF4-FFF2-40B4-BE49-F238E27FC236}">
                  <a16:creationId xmlns:a16="http://schemas.microsoft.com/office/drawing/2014/main" id="{312AE852-E615-4F2B-BA36-A251652C7ED7}"/>
                </a:ext>
              </a:extLst>
            </p:cNvPr>
            <p:cNvSpPr/>
            <p:nvPr/>
          </p:nvSpPr>
          <p:spPr>
            <a:xfrm>
              <a:off x="8445318" y="2363451"/>
              <a:ext cx="3484489" cy="227367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te presento el </a:t>
              </a:r>
              <a:r>
                <a:rPr lang="es-ES" sz="1600" kern="0" dirty="0" err="1">
                  <a:solidFill>
                    <a:srgbClr val="EAAA00"/>
                  </a:solidFill>
                  <a:cs typeface="Arial" panose="020B0604020202020204" pitchFamily="34" charset="0"/>
                </a:rPr>
                <a:t>Tab</a:t>
              </a:r>
              <a:r>
                <a:rPr lang="es-ES" sz="1600" kern="0" dirty="0">
                  <a:solidFill>
                    <a:srgbClr val="EAAA00"/>
                  </a:solidFill>
                  <a:cs typeface="Arial" panose="020B0604020202020204" pitchFamily="34" charset="0"/>
                </a:rPr>
                <a:t> 4 de </a:t>
              </a:r>
              <a:r>
                <a:rPr lang="es-ES" sz="1600" b="1" kern="0" dirty="0">
                  <a:solidFill>
                    <a:srgbClr val="EAAA00"/>
                  </a:solidFill>
                  <a:cs typeface="Arial" panose="020B0604020202020204" pitchFamily="34" charset="0"/>
                </a:rPr>
                <a:t>“Descripción Detallada”. </a:t>
              </a: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Dale una mirada para que lo conozcas y entiendas mejor mi orientación y ayuda.</a:t>
              </a:r>
              <a:endParaRPr lang="es-ES" sz="1400" kern="0" dirty="0">
                <a:solidFill>
                  <a:srgbClr val="EAAA00"/>
                </a:solidFill>
                <a:cs typeface="Arial" panose="020B0604020202020204" pitchFamily="34" charset="0"/>
              </a:endParaRPr>
            </a:p>
          </p:txBody>
        </p:sp>
        <p:pic>
          <p:nvPicPr>
            <p:cNvPr id="8" name="Imagen 7">
              <a:extLst>
                <a:ext uri="{FF2B5EF4-FFF2-40B4-BE49-F238E27FC236}">
                  <a16:creationId xmlns:a16="http://schemas.microsoft.com/office/drawing/2014/main" id="{C02BB782-5299-47DE-9DC1-F0820D671903}"/>
                </a:ext>
              </a:extLst>
            </p:cNvPr>
            <p:cNvPicPr>
              <a:picLocks noChangeAspect="1"/>
            </p:cNvPicPr>
            <p:nvPr/>
          </p:nvPicPr>
          <p:blipFill rotWithShape="1">
            <a:blip r:embed="rId3"/>
            <a:srcRect l="12891" t="7381" r="13689" b="7999"/>
            <a:stretch/>
          </p:blipFill>
          <p:spPr>
            <a:xfrm>
              <a:off x="11039911" y="4161727"/>
              <a:ext cx="989901" cy="1140902"/>
            </a:xfrm>
            <a:prstGeom prst="rect">
              <a:avLst/>
            </a:prstGeom>
            <a:solidFill>
              <a:schemeClr val="bg1"/>
            </a:solidFill>
          </p:spPr>
        </p:pic>
      </p:grpSp>
      <p:grpSp>
        <p:nvGrpSpPr>
          <p:cNvPr id="4" name="Grupo 3">
            <a:extLst>
              <a:ext uri="{FF2B5EF4-FFF2-40B4-BE49-F238E27FC236}">
                <a16:creationId xmlns:a16="http://schemas.microsoft.com/office/drawing/2014/main" id="{0ABB6ED4-F742-4D82-9D9C-350457807B00}"/>
              </a:ext>
            </a:extLst>
          </p:cNvPr>
          <p:cNvGrpSpPr/>
          <p:nvPr/>
        </p:nvGrpSpPr>
        <p:grpSpPr>
          <a:xfrm>
            <a:off x="7451909" y="751715"/>
            <a:ext cx="4403366" cy="5772910"/>
            <a:chOff x="7451909" y="751715"/>
            <a:chExt cx="4403366" cy="5772910"/>
          </a:xfrm>
        </p:grpSpPr>
        <p:grpSp>
          <p:nvGrpSpPr>
            <p:cNvPr id="9" name="Grupo 8">
              <a:extLst>
                <a:ext uri="{FF2B5EF4-FFF2-40B4-BE49-F238E27FC236}">
                  <a16:creationId xmlns:a16="http://schemas.microsoft.com/office/drawing/2014/main" id="{A75C6B95-0365-482F-9BEB-5FA81DC5DB32}"/>
                </a:ext>
              </a:extLst>
            </p:cNvPr>
            <p:cNvGrpSpPr/>
            <p:nvPr/>
          </p:nvGrpSpPr>
          <p:grpSpPr>
            <a:xfrm>
              <a:off x="7451909" y="751715"/>
              <a:ext cx="4403366" cy="5772910"/>
              <a:chOff x="7451909" y="751715"/>
              <a:chExt cx="4403366" cy="5772910"/>
            </a:xfrm>
          </p:grpSpPr>
          <p:grpSp>
            <p:nvGrpSpPr>
              <p:cNvPr id="10" name="Grupo 9">
                <a:extLst>
                  <a:ext uri="{FF2B5EF4-FFF2-40B4-BE49-F238E27FC236}">
                    <a16:creationId xmlns:a16="http://schemas.microsoft.com/office/drawing/2014/main" id="{0F7344E9-5845-4A1B-9DFE-C17E2DF13F9A}"/>
                  </a:ext>
                </a:extLst>
              </p:cNvPr>
              <p:cNvGrpSpPr/>
              <p:nvPr/>
            </p:nvGrpSpPr>
            <p:grpSpPr>
              <a:xfrm>
                <a:off x="7451909" y="751715"/>
                <a:ext cx="4403366" cy="5772910"/>
                <a:chOff x="7451909" y="751715"/>
                <a:chExt cx="4403366" cy="5772910"/>
              </a:xfrm>
            </p:grpSpPr>
            <p:grpSp>
              <p:nvGrpSpPr>
                <p:cNvPr id="12" name="Grupo 11">
                  <a:extLst>
                    <a:ext uri="{FF2B5EF4-FFF2-40B4-BE49-F238E27FC236}">
                      <a16:creationId xmlns:a16="http://schemas.microsoft.com/office/drawing/2014/main" id="{1A3FEA16-1A93-4DF8-9595-7DBFD79323B7}"/>
                    </a:ext>
                  </a:extLst>
                </p:cNvPr>
                <p:cNvGrpSpPr/>
                <p:nvPr/>
              </p:nvGrpSpPr>
              <p:grpSpPr>
                <a:xfrm>
                  <a:off x="7451909" y="751715"/>
                  <a:ext cx="4403366" cy="5772910"/>
                  <a:chOff x="7798158" y="491170"/>
                  <a:chExt cx="4403366" cy="5772910"/>
                </a:xfrm>
              </p:grpSpPr>
              <p:sp>
                <p:nvSpPr>
                  <p:cNvPr id="14" name="Rectángulo: esquinas redondeadas 13">
                    <a:extLst>
                      <a:ext uri="{FF2B5EF4-FFF2-40B4-BE49-F238E27FC236}">
                        <a16:creationId xmlns:a16="http://schemas.microsoft.com/office/drawing/2014/main" id="{5ABB1234-8B66-46BF-AA9A-1A4A966B9103}"/>
                      </a:ext>
                    </a:extLst>
                  </p:cNvPr>
                  <p:cNvSpPr/>
                  <p:nvPr/>
                </p:nvSpPr>
                <p:spPr>
                  <a:xfrm>
                    <a:off x="7798158" y="844355"/>
                    <a:ext cx="3577313" cy="5419725"/>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Debes agregar la descripción del Objetivo, el Alcance y Justificación de la Inversión</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b="1" kern="0" dirty="0">
                        <a:solidFill>
                          <a:srgbClr val="EAAA00"/>
                        </a:solidFill>
                        <a:cs typeface="Arial" panose="020B0604020202020204" pitchFamily="34" charset="0"/>
                      </a:rPr>
                      <a:t>Por ejemplo:</a:t>
                    </a:r>
                  </a:p>
                  <a:p>
                    <a:pPr lvl="1" defTabSz="914400"/>
                    <a:r>
                      <a:rPr lang="es-ES" sz="1400" u="sng" kern="0" dirty="0">
                        <a:solidFill>
                          <a:srgbClr val="EAAA00"/>
                        </a:solidFill>
                        <a:cs typeface="Arial" panose="020B0604020202020204" pitchFamily="34" charset="0"/>
                      </a:rPr>
                      <a:t>Objetivo:</a:t>
                    </a:r>
                    <a:r>
                      <a:rPr lang="es-ES" sz="1400" kern="0" dirty="0">
                        <a:solidFill>
                          <a:srgbClr val="EAAA00"/>
                        </a:solidFill>
                        <a:cs typeface="Arial" panose="020B0604020202020204" pitchFamily="34" charset="0"/>
                      </a:rPr>
                      <a:t> Controlar la Polución en el proceso de Chancado. </a:t>
                    </a:r>
                  </a:p>
                  <a:p>
                    <a:pPr lvl="1" defTabSz="914400"/>
                    <a:r>
                      <a:rPr lang="es-ES" sz="1400" u="sng" kern="0" dirty="0">
                        <a:solidFill>
                          <a:srgbClr val="EAAA00"/>
                        </a:solidFill>
                        <a:cs typeface="Arial" panose="020B0604020202020204" pitchFamily="34" charset="0"/>
                      </a:rPr>
                      <a:t>Alcance:</a:t>
                    </a:r>
                    <a:r>
                      <a:rPr lang="es-ES" sz="1400" kern="0" dirty="0">
                        <a:solidFill>
                          <a:srgbClr val="EAAA00"/>
                        </a:solidFill>
                        <a:cs typeface="Arial" panose="020B0604020202020204" pitchFamily="34" charset="0"/>
                      </a:rPr>
                      <a:t> Desarrollo de Ingeniería de detalle y la compra e instalación de supresor y aspirador de polvo industrial.</a:t>
                    </a:r>
                  </a:p>
                  <a:p>
                    <a:pPr lvl="1" defTabSz="914400"/>
                    <a:r>
                      <a:rPr lang="es-ES" sz="1400" u="sng" kern="0" dirty="0">
                        <a:solidFill>
                          <a:srgbClr val="EAAA00"/>
                        </a:solidFill>
                        <a:cs typeface="Arial" panose="020B0604020202020204" pitchFamily="34" charset="0"/>
                      </a:rPr>
                      <a:t>Justificación:</a:t>
                    </a:r>
                    <a:r>
                      <a:rPr lang="es-ES" sz="1400" kern="0" dirty="0">
                        <a:solidFill>
                          <a:srgbClr val="EAAA00"/>
                        </a:solidFill>
                        <a:cs typeface="Arial" panose="020B0604020202020204" pitchFamily="34" charset="0"/>
                      </a:rPr>
                      <a:t> ESO, cumplimiento Normativo, etc.</a:t>
                    </a:r>
                  </a:p>
                  <a:p>
                    <a:pPr lvl="1" defTabSz="914400"/>
                    <a:endParaRPr lang="es-ES" sz="1400" kern="0" dirty="0">
                      <a:solidFill>
                        <a:srgbClr val="EAAA00"/>
                      </a:solidFill>
                      <a:cs typeface="Arial" panose="020B0604020202020204" pitchFamily="34" charset="0"/>
                    </a:endParaRPr>
                  </a:p>
                  <a:p>
                    <a:pPr marL="285750" lvl="1" indent="-285750" defTabSz="914400">
                      <a:buFont typeface="Arial" panose="020B0604020202020204" pitchFamily="34" charset="0"/>
                      <a:buChar char="•"/>
                    </a:pPr>
                    <a:r>
                      <a:rPr lang="es-ES" sz="1400" kern="0" dirty="0">
                        <a:solidFill>
                          <a:srgbClr val="EAAA00"/>
                        </a:solidFill>
                        <a:cs typeface="Arial" panose="020B0604020202020204" pitchFamily="34" charset="0"/>
                      </a:rPr>
                      <a:t>El sistema restringe cada ingreso de información a 400 caracteres.</a:t>
                    </a:r>
                  </a:p>
                  <a:p>
                    <a:pPr marL="285750" lvl="1" indent="-285750" defTabSz="914400">
                      <a:buFont typeface="Arial" panose="020B0604020202020204" pitchFamily="34" charset="0"/>
                      <a:buChar char="•"/>
                    </a:pPr>
                    <a:endParaRPr lang="es-ES" sz="1400" kern="0" dirty="0">
                      <a:solidFill>
                        <a:srgbClr val="EAAA00"/>
                      </a:solidFill>
                      <a:cs typeface="Arial" panose="020B0604020202020204" pitchFamily="34" charset="0"/>
                    </a:endParaRPr>
                  </a:p>
                  <a:p>
                    <a:pPr marL="285750" lvl="1" indent="-285750" defTabSz="914400">
                      <a:buFont typeface="Arial" panose="020B0604020202020204" pitchFamily="34" charset="0"/>
                      <a:buChar char="•"/>
                    </a:pPr>
                    <a:r>
                      <a:rPr lang="es-ES" sz="1400" kern="0" dirty="0">
                        <a:solidFill>
                          <a:srgbClr val="EAAA00"/>
                        </a:solidFill>
                        <a:cs typeface="Arial" panose="020B0604020202020204" pitchFamily="34" charset="0"/>
                      </a:rPr>
                      <a:t>Se requiere adjuntar el caso de negocio o cualquier otro antecedente necesario para un mejor entendimiento  y detalle.</a:t>
                    </a:r>
                  </a:p>
                  <a:p>
                    <a:pPr marL="285750" lvl="1" indent="-285750" defTabSz="914400">
                      <a:buFont typeface="Arial" panose="020B0604020202020204" pitchFamily="34" charset="0"/>
                      <a:buChar char="•"/>
                    </a:pPr>
                    <a:endParaRPr lang="es-ES" sz="1400" kern="0" dirty="0">
                      <a:solidFill>
                        <a:srgbClr val="EAAA00"/>
                      </a:solidFill>
                      <a:cs typeface="Arial" panose="020B0604020202020204" pitchFamily="34" charset="0"/>
                    </a:endParaRPr>
                  </a:p>
                  <a:p>
                    <a:pPr marL="285750" lvl="1" indent="-285750" defTabSz="914400">
                      <a:buFont typeface="Arial" panose="020B0604020202020204" pitchFamily="34" charset="0"/>
                      <a:buChar char="•"/>
                    </a:pPr>
                    <a:r>
                      <a:rPr lang="es-ES" sz="1400" kern="0" dirty="0">
                        <a:solidFill>
                          <a:srgbClr val="EAAA00"/>
                        </a:solidFill>
                        <a:cs typeface="Arial" panose="020B0604020202020204" pitchFamily="34" charset="0"/>
                      </a:rPr>
                      <a:t>Se recomienda indicar en el alcance las exclusiones del proyecto.</a:t>
                    </a:r>
                  </a:p>
                </p:txBody>
              </p:sp>
              <p:pic>
                <p:nvPicPr>
                  <p:cNvPr id="15" name="Imagen 14">
                    <a:extLst>
                      <a:ext uri="{FF2B5EF4-FFF2-40B4-BE49-F238E27FC236}">
                        <a16:creationId xmlns:a16="http://schemas.microsoft.com/office/drawing/2014/main" id="{45D2845E-8590-4C7D-B979-8FFE344B52AF}"/>
                      </a:ext>
                    </a:extLst>
                  </p:cNvPr>
                  <p:cNvPicPr>
                    <a:picLocks noChangeAspect="1"/>
                  </p:cNvPicPr>
                  <p:nvPr/>
                </p:nvPicPr>
                <p:blipFill rotWithShape="1">
                  <a:blip r:embed="rId3"/>
                  <a:srcRect l="12891" t="7381" r="13689" b="7999"/>
                  <a:stretch/>
                </p:blipFill>
                <p:spPr>
                  <a:xfrm>
                    <a:off x="11211623" y="491170"/>
                    <a:ext cx="989901" cy="1140902"/>
                  </a:xfrm>
                  <a:prstGeom prst="rect">
                    <a:avLst/>
                  </a:prstGeom>
                  <a:solidFill>
                    <a:schemeClr val="bg1"/>
                  </a:solidFill>
                </p:spPr>
              </p:pic>
            </p:grpSp>
            <p:pic>
              <p:nvPicPr>
                <p:cNvPr id="13" name="Gráfico 12" descr="Herramientas">
                  <a:extLst>
                    <a:ext uri="{FF2B5EF4-FFF2-40B4-BE49-F238E27FC236}">
                      <a16:creationId xmlns:a16="http://schemas.microsoft.com/office/drawing/2014/main" id="{7EC6E051-ADBD-4AC3-A85B-B15387D5F6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4821" y="2054808"/>
                  <a:ext cx="269147" cy="269147"/>
                </a:xfrm>
                <a:prstGeom prst="rect">
                  <a:avLst/>
                </a:prstGeom>
              </p:spPr>
            </p:pic>
          </p:grpSp>
          <p:pic>
            <p:nvPicPr>
              <p:cNvPr id="11" name="Gráfico 10" descr="Ojo">
                <a:extLst>
                  <a:ext uri="{FF2B5EF4-FFF2-40B4-BE49-F238E27FC236}">
                    <a16:creationId xmlns:a16="http://schemas.microsoft.com/office/drawing/2014/main" id="{6DDE39EB-CD21-4405-941B-E34DE40947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5403" y="4758159"/>
                <a:ext cx="407982" cy="407982"/>
              </a:xfrm>
              <a:prstGeom prst="rect">
                <a:avLst/>
              </a:prstGeom>
            </p:spPr>
          </p:pic>
        </p:grpSp>
        <p:pic>
          <p:nvPicPr>
            <p:cNvPr id="16" name="Gráfico 15" descr="Ojo">
              <a:extLst>
                <a:ext uri="{FF2B5EF4-FFF2-40B4-BE49-F238E27FC236}">
                  <a16:creationId xmlns:a16="http://schemas.microsoft.com/office/drawing/2014/main" id="{413DC3A2-606F-4EDA-AA3F-E1E9E2C19D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5403" y="5864842"/>
              <a:ext cx="407982" cy="407982"/>
            </a:xfrm>
            <a:prstGeom prst="rect">
              <a:avLst/>
            </a:prstGeom>
          </p:spPr>
        </p:pic>
        <p:pic>
          <p:nvPicPr>
            <p:cNvPr id="17" name="Gráfico 16" descr="Engranajes">
              <a:extLst>
                <a:ext uri="{FF2B5EF4-FFF2-40B4-BE49-F238E27FC236}">
                  <a16:creationId xmlns:a16="http://schemas.microsoft.com/office/drawing/2014/main" id="{1E1667E8-5C10-4E96-93C5-DC0B20395F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6353" y="4187971"/>
              <a:ext cx="400846" cy="400846"/>
            </a:xfrm>
            <a:prstGeom prst="rect">
              <a:avLst/>
            </a:prstGeom>
          </p:spPr>
        </p:pic>
      </p:grpSp>
    </p:spTree>
    <p:extLst>
      <p:ext uri="{BB962C8B-B14F-4D97-AF65-F5344CB8AC3E}">
        <p14:creationId xmlns:p14="http://schemas.microsoft.com/office/powerpoint/2010/main" val="7442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es-ES" sz="2000" dirty="0">
                <a:solidFill>
                  <a:schemeClr val="bg1">
                    <a:lumMod val="50000"/>
                  </a:schemeClr>
                </a:solidFill>
              </a:rPr>
              <a:t>Tab 4: Descripción Detallada</a:t>
            </a: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6" name="Imagen 5">
            <a:extLst>
              <a:ext uri="{FF2B5EF4-FFF2-40B4-BE49-F238E27FC236}">
                <a16:creationId xmlns:a16="http://schemas.microsoft.com/office/drawing/2014/main" id="{B16E8FA7-640B-434A-9D26-6B1BF79367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5187" y="1322166"/>
            <a:ext cx="7200000" cy="2278380"/>
          </a:xfrm>
          <a:prstGeom prst="rect">
            <a:avLst/>
          </a:prstGeom>
          <a:noFill/>
          <a:ln>
            <a:noFill/>
          </a:ln>
        </p:spPr>
      </p:pic>
      <p:grpSp>
        <p:nvGrpSpPr>
          <p:cNvPr id="5" name="Grupo 4">
            <a:extLst>
              <a:ext uri="{FF2B5EF4-FFF2-40B4-BE49-F238E27FC236}">
                <a16:creationId xmlns:a16="http://schemas.microsoft.com/office/drawing/2014/main" id="{067D9644-7380-4690-BCDC-8CE957545976}"/>
              </a:ext>
            </a:extLst>
          </p:cNvPr>
          <p:cNvGrpSpPr/>
          <p:nvPr/>
        </p:nvGrpSpPr>
        <p:grpSpPr>
          <a:xfrm>
            <a:off x="7753350" y="1000796"/>
            <a:ext cx="3930213" cy="5523829"/>
            <a:chOff x="7753350" y="1000796"/>
            <a:chExt cx="3930213" cy="5523829"/>
          </a:xfrm>
        </p:grpSpPr>
        <p:grpSp>
          <p:nvGrpSpPr>
            <p:cNvPr id="4" name="Grupo 3">
              <a:extLst>
                <a:ext uri="{FF2B5EF4-FFF2-40B4-BE49-F238E27FC236}">
                  <a16:creationId xmlns:a16="http://schemas.microsoft.com/office/drawing/2014/main" id="{23972D2B-5937-471C-A49F-29B948F88368}"/>
                </a:ext>
              </a:extLst>
            </p:cNvPr>
            <p:cNvGrpSpPr/>
            <p:nvPr/>
          </p:nvGrpSpPr>
          <p:grpSpPr>
            <a:xfrm>
              <a:off x="7753350" y="1000796"/>
              <a:ext cx="3930213" cy="5523829"/>
              <a:chOff x="7753350" y="1000796"/>
              <a:chExt cx="3930213" cy="5523829"/>
            </a:xfrm>
          </p:grpSpPr>
          <p:grpSp>
            <p:nvGrpSpPr>
              <p:cNvPr id="7" name="Grupo 6">
                <a:extLst>
                  <a:ext uri="{FF2B5EF4-FFF2-40B4-BE49-F238E27FC236}">
                    <a16:creationId xmlns:a16="http://schemas.microsoft.com/office/drawing/2014/main" id="{416BCBAF-4F58-46B5-93D3-771712FBC2D2}"/>
                  </a:ext>
                </a:extLst>
              </p:cNvPr>
              <p:cNvGrpSpPr/>
              <p:nvPr/>
            </p:nvGrpSpPr>
            <p:grpSpPr>
              <a:xfrm>
                <a:off x="7753350" y="1000796"/>
                <a:ext cx="3930213" cy="5523829"/>
                <a:chOff x="8099599" y="740251"/>
                <a:chExt cx="3930213" cy="5523829"/>
              </a:xfrm>
            </p:grpSpPr>
            <p:sp>
              <p:nvSpPr>
                <p:cNvPr id="8" name="Rectángulo: esquinas redondeadas 7">
                  <a:extLst>
                    <a:ext uri="{FF2B5EF4-FFF2-40B4-BE49-F238E27FC236}">
                      <a16:creationId xmlns:a16="http://schemas.microsoft.com/office/drawing/2014/main" id="{B7AB445B-F770-4AA7-A432-62BC9B42D8E7}"/>
                    </a:ext>
                  </a:extLst>
                </p:cNvPr>
                <p:cNvSpPr/>
                <p:nvPr/>
              </p:nvSpPr>
              <p:spPr>
                <a:xfrm>
                  <a:off x="8099599" y="1284986"/>
                  <a:ext cx="3275872" cy="4979094"/>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Debes agregar los parámetros claves de post-evaluación del proyecto.</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Estos son las promesas que el proyecto ofrece una vez sea ejecutado,  por lo que requieren la situación actual y la situación propuesta.</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Todos los proyectos deben por lo menos indicar 1 KPI como parámetro de post-evaluación.</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b="1" kern="0" dirty="0">
                      <a:solidFill>
                        <a:srgbClr val="EAAA00"/>
                      </a:solidFill>
                      <a:cs typeface="Arial" panose="020B0604020202020204" pitchFamily="34" charset="0"/>
                    </a:rPr>
                    <a:t>Por Ejemplo: </a:t>
                  </a:r>
                  <a:r>
                    <a:rPr lang="es-ES" sz="1400" kern="0" dirty="0">
                      <a:solidFill>
                        <a:srgbClr val="EAAA00"/>
                      </a:solidFill>
                      <a:cs typeface="Arial" panose="020B0604020202020204" pitchFamily="34" charset="0"/>
                    </a:rPr>
                    <a:t>Un proyecto desarrollará ciertas obras de infraestructura y de proceso en la Planta Concentradora y su promesa es llevar la capacidad de producción de 105 ktpd (actual) a 125 ktpd (target).</a:t>
                  </a:r>
                </a:p>
              </p:txBody>
            </p:sp>
            <p:pic>
              <p:nvPicPr>
                <p:cNvPr id="10" name="Imagen 9">
                  <a:extLst>
                    <a:ext uri="{FF2B5EF4-FFF2-40B4-BE49-F238E27FC236}">
                      <a16:creationId xmlns:a16="http://schemas.microsoft.com/office/drawing/2014/main" id="{F04A261C-0505-4A10-9156-93314D4B8EB1}"/>
                    </a:ext>
                  </a:extLst>
                </p:cNvPr>
                <p:cNvPicPr>
                  <a:picLocks noChangeAspect="1"/>
                </p:cNvPicPr>
                <p:nvPr/>
              </p:nvPicPr>
              <p:blipFill rotWithShape="1">
                <a:blip r:embed="rId3"/>
                <a:srcRect l="12891" t="7381" r="13689" b="7999"/>
                <a:stretch/>
              </p:blipFill>
              <p:spPr>
                <a:xfrm>
                  <a:off x="11039911" y="740251"/>
                  <a:ext cx="989901" cy="1140902"/>
                </a:xfrm>
                <a:prstGeom prst="rect">
                  <a:avLst/>
                </a:prstGeom>
                <a:solidFill>
                  <a:schemeClr val="bg1"/>
                </a:solidFill>
              </p:spPr>
            </p:pic>
          </p:grpSp>
          <p:pic>
            <p:nvPicPr>
              <p:cNvPr id="11" name="Gráfico 10" descr="Herramientas">
                <a:extLst>
                  <a:ext uri="{FF2B5EF4-FFF2-40B4-BE49-F238E27FC236}">
                    <a16:creationId xmlns:a16="http://schemas.microsoft.com/office/drawing/2014/main" id="{9289BDD7-690E-4F3F-B367-5B47569676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3968" y="4738598"/>
                <a:ext cx="269147" cy="269147"/>
              </a:xfrm>
              <a:prstGeom prst="rect">
                <a:avLst/>
              </a:prstGeom>
            </p:spPr>
          </p:pic>
        </p:grpSp>
        <p:pic>
          <p:nvPicPr>
            <p:cNvPr id="13" name="Gráfico 12" descr="Ojo">
              <a:extLst>
                <a:ext uri="{FF2B5EF4-FFF2-40B4-BE49-F238E27FC236}">
                  <a16:creationId xmlns:a16="http://schemas.microsoft.com/office/drawing/2014/main" id="{2535C43F-CAD7-4987-85D8-E358D16E0D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5025" y="3812037"/>
              <a:ext cx="407982" cy="407982"/>
            </a:xfrm>
            <a:prstGeom prst="rect">
              <a:avLst/>
            </a:prstGeom>
          </p:spPr>
        </p:pic>
      </p:grpSp>
    </p:spTree>
    <p:extLst>
      <p:ext uri="{BB962C8B-B14F-4D97-AF65-F5344CB8AC3E}">
        <p14:creationId xmlns:p14="http://schemas.microsoft.com/office/powerpoint/2010/main" val="312590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es-ES" sz="2000" dirty="0">
                <a:solidFill>
                  <a:schemeClr val="bg1">
                    <a:lumMod val="50000"/>
                  </a:schemeClr>
                </a:solidFill>
              </a:rPr>
              <a:t>Tab 5: Evaluación Económica</a:t>
            </a: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5" name="Imagen 4">
            <a:extLst>
              <a:ext uri="{FF2B5EF4-FFF2-40B4-BE49-F238E27FC236}">
                <a16:creationId xmlns:a16="http://schemas.microsoft.com/office/drawing/2014/main" id="{B4FDA5C8-92F8-461F-83ED-5C411BD3000A}"/>
              </a:ext>
            </a:extLst>
          </p:cNvPr>
          <p:cNvPicPr/>
          <p:nvPr/>
        </p:nvPicPr>
        <p:blipFill rotWithShape="1">
          <a:blip r:embed="rId2">
            <a:extLst>
              <a:ext uri="{28A0092B-C50C-407E-A947-70E740481C1C}">
                <a14:useLocalDpi xmlns:a14="http://schemas.microsoft.com/office/drawing/2010/main" val="0"/>
              </a:ext>
            </a:extLst>
          </a:blip>
          <a:srcRect r="16981" b="2761"/>
          <a:stretch/>
        </p:blipFill>
        <p:spPr bwMode="auto">
          <a:xfrm>
            <a:off x="125187" y="1322166"/>
            <a:ext cx="7200000" cy="2535459"/>
          </a:xfrm>
          <a:prstGeom prst="rect">
            <a:avLst/>
          </a:prstGeom>
          <a:noFill/>
          <a:ln>
            <a:noFill/>
          </a:ln>
          <a:extLst>
            <a:ext uri="{53640926-AAD7-44D8-BBD7-CCE9431645EC}">
              <a14:shadowObscured xmlns:a14="http://schemas.microsoft.com/office/drawing/2010/main"/>
            </a:ext>
          </a:extLst>
        </p:spPr>
      </p:pic>
      <p:grpSp>
        <p:nvGrpSpPr>
          <p:cNvPr id="6" name="Grupo 5">
            <a:extLst>
              <a:ext uri="{FF2B5EF4-FFF2-40B4-BE49-F238E27FC236}">
                <a16:creationId xmlns:a16="http://schemas.microsoft.com/office/drawing/2014/main" id="{5A56EAF2-BF74-4DD9-8B50-DC024D77840A}"/>
              </a:ext>
            </a:extLst>
          </p:cNvPr>
          <p:cNvGrpSpPr/>
          <p:nvPr/>
        </p:nvGrpSpPr>
        <p:grpSpPr>
          <a:xfrm>
            <a:off x="7875836" y="1544188"/>
            <a:ext cx="3584494" cy="2939178"/>
            <a:chOff x="8445318" y="2363451"/>
            <a:chExt cx="3584494" cy="2939178"/>
          </a:xfrm>
        </p:grpSpPr>
        <p:sp>
          <p:nvSpPr>
            <p:cNvPr id="7" name="Rectángulo: esquinas redondeadas 6">
              <a:extLst>
                <a:ext uri="{FF2B5EF4-FFF2-40B4-BE49-F238E27FC236}">
                  <a16:creationId xmlns:a16="http://schemas.microsoft.com/office/drawing/2014/main" id="{FEBB51DA-5FD0-4B18-A3BF-D691D099661D}"/>
                </a:ext>
              </a:extLst>
            </p:cNvPr>
            <p:cNvSpPr/>
            <p:nvPr/>
          </p:nvSpPr>
          <p:spPr>
            <a:xfrm>
              <a:off x="8445318" y="2363451"/>
              <a:ext cx="3484489" cy="227367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te presento el </a:t>
              </a:r>
              <a:r>
                <a:rPr lang="es-ES" sz="1600" kern="0" dirty="0" err="1">
                  <a:solidFill>
                    <a:srgbClr val="EAAA00"/>
                  </a:solidFill>
                  <a:cs typeface="Arial" panose="020B0604020202020204" pitchFamily="34" charset="0"/>
                </a:rPr>
                <a:t>Tab</a:t>
              </a:r>
              <a:r>
                <a:rPr lang="es-ES" sz="1600" kern="0" dirty="0">
                  <a:solidFill>
                    <a:srgbClr val="EAAA00"/>
                  </a:solidFill>
                  <a:cs typeface="Arial" panose="020B0604020202020204" pitchFamily="34" charset="0"/>
                </a:rPr>
                <a:t> 5 de </a:t>
              </a:r>
              <a:r>
                <a:rPr lang="es-ES" sz="1600" b="1" kern="0" dirty="0">
                  <a:solidFill>
                    <a:srgbClr val="EAAA00"/>
                  </a:solidFill>
                  <a:cs typeface="Arial" panose="020B0604020202020204" pitchFamily="34" charset="0"/>
                </a:rPr>
                <a:t>“Evaluación Económica”. </a:t>
              </a: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Dale una mirada para que lo conozcas y entiendas mejor mi orientación y ayuda.</a:t>
              </a:r>
              <a:endParaRPr lang="es-ES" sz="1400" kern="0" dirty="0">
                <a:solidFill>
                  <a:srgbClr val="EAAA00"/>
                </a:solidFill>
                <a:cs typeface="Arial" panose="020B0604020202020204" pitchFamily="34" charset="0"/>
              </a:endParaRPr>
            </a:p>
          </p:txBody>
        </p:sp>
        <p:pic>
          <p:nvPicPr>
            <p:cNvPr id="8" name="Imagen 7">
              <a:extLst>
                <a:ext uri="{FF2B5EF4-FFF2-40B4-BE49-F238E27FC236}">
                  <a16:creationId xmlns:a16="http://schemas.microsoft.com/office/drawing/2014/main" id="{D301103A-C419-4293-903F-BAE39F5FC9B8}"/>
                </a:ext>
              </a:extLst>
            </p:cNvPr>
            <p:cNvPicPr>
              <a:picLocks noChangeAspect="1"/>
            </p:cNvPicPr>
            <p:nvPr/>
          </p:nvPicPr>
          <p:blipFill rotWithShape="1">
            <a:blip r:embed="rId3"/>
            <a:srcRect l="12891" t="7381" r="13689" b="7999"/>
            <a:stretch/>
          </p:blipFill>
          <p:spPr>
            <a:xfrm>
              <a:off x="11039911" y="4161727"/>
              <a:ext cx="989901" cy="1140902"/>
            </a:xfrm>
            <a:prstGeom prst="rect">
              <a:avLst/>
            </a:prstGeom>
            <a:solidFill>
              <a:schemeClr val="bg1"/>
            </a:solidFill>
          </p:spPr>
        </p:pic>
      </p:grpSp>
      <p:grpSp>
        <p:nvGrpSpPr>
          <p:cNvPr id="9" name="Grupo 8">
            <a:extLst>
              <a:ext uri="{FF2B5EF4-FFF2-40B4-BE49-F238E27FC236}">
                <a16:creationId xmlns:a16="http://schemas.microsoft.com/office/drawing/2014/main" id="{A3853B99-15BD-44A2-B305-7DE6795B727D}"/>
              </a:ext>
            </a:extLst>
          </p:cNvPr>
          <p:cNvGrpSpPr/>
          <p:nvPr/>
        </p:nvGrpSpPr>
        <p:grpSpPr>
          <a:xfrm>
            <a:off x="7447666" y="1256165"/>
            <a:ext cx="4605555" cy="2601461"/>
            <a:chOff x="7424257" y="740251"/>
            <a:chExt cx="4605555" cy="2601461"/>
          </a:xfrm>
        </p:grpSpPr>
        <p:sp>
          <p:nvSpPr>
            <p:cNvPr id="10" name="Rectángulo: esquinas redondeadas 9">
              <a:extLst>
                <a:ext uri="{FF2B5EF4-FFF2-40B4-BE49-F238E27FC236}">
                  <a16:creationId xmlns:a16="http://schemas.microsoft.com/office/drawing/2014/main" id="{68816B1B-1404-462D-85A7-FB8E57ADA054}"/>
                </a:ext>
              </a:extLst>
            </p:cNvPr>
            <p:cNvSpPr/>
            <p:nvPr/>
          </p:nvSpPr>
          <p:spPr>
            <a:xfrm>
              <a:off x="7424257" y="1284986"/>
              <a:ext cx="3951214" cy="2056726"/>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Si tu iniciativa se justifica por evaluación económica en su caso de negocio, debes agregar aquí los parámetros solicitados.</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Es obligatorio adjuntar el archivo de respaldo de la evaluación para que el Rol Revisor pueda analizar y validar los parámetros declarados.</a:t>
              </a:r>
            </a:p>
          </p:txBody>
        </p:sp>
        <p:pic>
          <p:nvPicPr>
            <p:cNvPr id="11" name="Gráfico 10" descr="Ojo">
              <a:extLst>
                <a:ext uri="{FF2B5EF4-FFF2-40B4-BE49-F238E27FC236}">
                  <a16:creationId xmlns:a16="http://schemas.microsoft.com/office/drawing/2014/main" id="{F575986A-65E4-436C-847B-4E6FC32784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4445" y="2212738"/>
              <a:ext cx="407982" cy="407982"/>
            </a:xfrm>
            <a:prstGeom prst="rect">
              <a:avLst/>
            </a:prstGeom>
          </p:spPr>
        </p:pic>
        <p:pic>
          <p:nvPicPr>
            <p:cNvPr id="12" name="Imagen 11">
              <a:extLst>
                <a:ext uri="{FF2B5EF4-FFF2-40B4-BE49-F238E27FC236}">
                  <a16:creationId xmlns:a16="http://schemas.microsoft.com/office/drawing/2014/main" id="{DBABF714-8B3E-430C-B365-5F43F6FDB8C1}"/>
                </a:ext>
              </a:extLst>
            </p:cNvPr>
            <p:cNvPicPr>
              <a:picLocks noChangeAspect="1"/>
            </p:cNvPicPr>
            <p:nvPr/>
          </p:nvPicPr>
          <p:blipFill rotWithShape="1">
            <a:blip r:embed="rId3"/>
            <a:srcRect l="12891" t="7381" r="13689" b="7999"/>
            <a:stretch/>
          </p:blipFill>
          <p:spPr>
            <a:xfrm>
              <a:off x="11039911" y="740251"/>
              <a:ext cx="989901" cy="1140902"/>
            </a:xfrm>
            <a:prstGeom prst="rect">
              <a:avLst/>
            </a:prstGeom>
            <a:solidFill>
              <a:schemeClr val="bg1"/>
            </a:solidFill>
          </p:spPr>
        </p:pic>
      </p:grpSp>
    </p:spTree>
    <p:extLst>
      <p:ext uri="{BB962C8B-B14F-4D97-AF65-F5344CB8AC3E}">
        <p14:creationId xmlns:p14="http://schemas.microsoft.com/office/powerpoint/2010/main" val="326830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es-ES" sz="2000" dirty="0">
                <a:solidFill>
                  <a:schemeClr val="bg1">
                    <a:lumMod val="50000"/>
                  </a:schemeClr>
                </a:solidFill>
              </a:rPr>
              <a:t>Tab 6: Evaluación de Riesgo</a:t>
            </a: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5" name="Imagen 4">
            <a:extLst>
              <a:ext uri="{FF2B5EF4-FFF2-40B4-BE49-F238E27FC236}">
                <a16:creationId xmlns:a16="http://schemas.microsoft.com/office/drawing/2014/main" id="{05A85548-778F-43E5-AF92-7939961DC4FF}"/>
              </a:ext>
            </a:extLst>
          </p:cNvPr>
          <p:cNvPicPr/>
          <p:nvPr/>
        </p:nvPicPr>
        <p:blipFill rotWithShape="1">
          <a:blip r:embed="rId2">
            <a:extLst>
              <a:ext uri="{28A0092B-C50C-407E-A947-70E740481C1C}">
                <a14:useLocalDpi xmlns:a14="http://schemas.microsoft.com/office/drawing/2010/main" val="0"/>
              </a:ext>
            </a:extLst>
          </a:blip>
          <a:srcRect r="3591"/>
          <a:stretch/>
        </p:blipFill>
        <p:spPr bwMode="auto">
          <a:xfrm>
            <a:off x="125187" y="1322165"/>
            <a:ext cx="7200000" cy="4859559"/>
          </a:xfrm>
          <a:prstGeom prst="rect">
            <a:avLst/>
          </a:prstGeom>
          <a:noFill/>
          <a:ln>
            <a:noFill/>
          </a:ln>
          <a:extLst>
            <a:ext uri="{53640926-AAD7-44D8-BBD7-CCE9431645EC}">
              <a14:shadowObscured xmlns:a14="http://schemas.microsoft.com/office/drawing/2010/main"/>
            </a:ext>
          </a:extLst>
        </p:spPr>
      </p:pic>
      <p:grpSp>
        <p:nvGrpSpPr>
          <p:cNvPr id="7" name="Grupo 6">
            <a:extLst>
              <a:ext uri="{FF2B5EF4-FFF2-40B4-BE49-F238E27FC236}">
                <a16:creationId xmlns:a16="http://schemas.microsoft.com/office/drawing/2014/main" id="{369F4C47-74BC-4CF1-AFD9-C2001F2BC7A3}"/>
              </a:ext>
            </a:extLst>
          </p:cNvPr>
          <p:cNvGrpSpPr/>
          <p:nvPr/>
        </p:nvGrpSpPr>
        <p:grpSpPr>
          <a:xfrm>
            <a:off x="7875836" y="1544188"/>
            <a:ext cx="3584494" cy="2939178"/>
            <a:chOff x="8445318" y="2363451"/>
            <a:chExt cx="3584494" cy="2939178"/>
          </a:xfrm>
        </p:grpSpPr>
        <p:sp>
          <p:nvSpPr>
            <p:cNvPr id="8" name="Rectángulo: esquinas redondeadas 7">
              <a:extLst>
                <a:ext uri="{FF2B5EF4-FFF2-40B4-BE49-F238E27FC236}">
                  <a16:creationId xmlns:a16="http://schemas.microsoft.com/office/drawing/2014/main" id="{AC21B8FE-36A2-4C5E-B8EA-EFDC404B1824}"/>
                </a:ext>
              </a:extLst>
            </p:cNvPr>
            <p:cNvSpPr/>
            <p:nvPr/>
          </p:nvSpPr>
          <p:spPr>
            <a:xfrm>
              <a:off x="8445318" y="2363451"/>
              <a:ext cx="3484489" cy="227367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te presento el </a:t>
              </a:r>
              <a:r>
                <a:rPr lang="es-ES" sz="1600" kern="0" dirty="0" err="1">
                  <a:solidFill>
                    <a:srgbClr val="EAAA00"/>
                  </a:solidFill>
                  <a:cs typeface="Arial" panose="020B0604020202020204" pitchFamily="34" charset="0"/>
                </a:rPr>
                <a:t>Tab</a:t>
              </a:r>
              <a:r>
                <a:rPr lang="es-ES" sz="1600" kern="0" dirty="0">
                  <a:solidFill>
                    <a:srgbClr val="EAAA00"/>
                  </a:solidFill>
                  <a:cs typeface="Arial" panose="020B0604020202020204" pitchFamily="34" charset="0"/>
                </a:rPr>
                <a:t> 6 de </a:t>
              </a:r>
              <a:r>
                <a:rPr lang="es-ES" sz="1600" b="1" kern="0" dirty="0">
                  <a:solidFill>
                    <a:srgbClr val="EAAA00"/>
                  </a:solidFill>
                  <a:cs typeface="Arial" panose="020B0604020202020204" pitchFamily="34" charset="0"/>
                </a:rPr>
                <a:t>“Evaluación de Riesgos”. </a:t>
              </a: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Dale una mirada para que lo conozcas y entiendas mejor mi orientación y ayuda.</a:t>
              </a:r>
              <a:endParaRPr lang="es-ES" sz="1400" kern="0" dirty="0">
                <a:solidFill>
                  <a:srgbClr val="EAAA00"/>
                </a:solidFill>
                <a:cs typeface="Arial" panose="020B0604020202020204" pitchFamily="34" charset="0"/>
              </a:endParaRPr>
            </a:p>
          </p:txBody>
        </p:sp>
        <p:pic>
          <p:nvPicPr>
            <p:cNvPr id="9" name="Imagen 8">
              <a:extLst>
                <a:ext uri="{FF2B5EF4-FFF2-40B4-BE49-F238E27FC236}">
                  <a16:creationId xmlns:a16="http://schemas.microsoft.com/office/drawing/2014/main" id="{62B21474-DBD2-42A4-93E5-DA4682DF01ED}"/>
                </a:ext>
              </a:extLst>
            </p:cNvPr>
            <p:cNvPicPr>
              <a:picLocks noChangeAspect="1"/>
            </p:cNvPicPr>
            <p:nvPr/>
          </p:nvPicPr>
          <p:blipFill rotWithShape="1">
            <a:blip r:embed="rId3"/>
            <a:srcRect l="12891" t="7381" r="13689" b="7999"/>
            <a:stretch/>
          </p:blipFill>
          <p:spPr>
            <a:xfrm>
              <a:off x="11039911" y="4161727"/>
              <a:ext cx="989901" cy="1140902"/>
            </a:xfrm>
            <a:prstGeom prst="rect">
              <a:avLst/>
            </a:prstGeom>
            <a:solidFill>
              <a:schemeClr val="bg1"/>
            </a:solidFill>
          </p:spPr>
        </p:pic>
      </p:grpSp>
      <p:grpSp>
        <p:nvGrpSpPr>
          <p:cNvPr id="10" name="Grupo 9">
            <a:extLst>
              <a:ext uri="{FF2B5EF4-FFF2-40B4-BE49-F238E27FC236}">
                <a16:creationId xmlns:a16="http://schemas.microsoft.com/office/drawing/2014/main" id="{20ABD8E3-7042-4A2E-BD4F-DA91AA203FC6}"/>
              </a:ext>
            </a:extLst>
          </p:cNvPr>
          <p:cNvGrpSpPr/>
          <p:nvPr/>
        </p:nvGrpSpPr>
        <p:grpSpPr>
          <a:xfrm>
            <a:off x="7447666" y="1256165"/>
            <a:ext cx="4605555" cy="3830185"/>
            <a:chOff x="7424257" y="740251"/>
            <a:chExt cx="4605555" cy="3830185"/>
          </a:xfrm>
        </p:grpSpPr>
        <p:sp>
          <p:nvSpPr>
            <p:cNvPr id="11" name="Rectángulo: esquinas redondeadas 10">
              <a:extLst>
                <a:ext uri="{FF2B5EF4-FFF2-40B4-BE49-F238E27FC236}">
                  <a16:creationId xmlns:a16="http://schemas.microsoft.com/office/drawing/2014/main" id="{FFB0EAC8-FFAE-4B23-AAEA-9C12CC39BE84}"/>
                </a:ext>
              </a:extLst>
            </p:cNvPr>
            <p:cNvSpPr/>
            <p:nvPr/>
          </p:nvSpPr>
          <p:spPr>
            <a:xfrm>
              <a:off x="7424257" y="806251"/>
              <a:ext cx="3951214" cy="3764185"/>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Debes ingresar los parámetros de la evaluación de riesgos para la situación sin proyecto y la situación con proyecto.</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El sistema ofrece como ayuda link con información de ayuda para completar los criterios de “probabilidad” e “impacto”, además de la tabla con los “Niveles de Riesgos”.</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Es obligatorio adjuntar el archivo de respaldo de la evaluación para que el Rol Revisor pueda analizar y validar los parámetros declarados.</a:t>
              </a:r>
            </a:p>
          </p:txBody>
        </p:sp>
        <p:pic>
          <p:nvPicPr>
            <p:cNvPr id="12" name="Gráfico 11" descr="Ojo">
              <a:extLst>
                <a:ext uri="{FF2B5EF4-FFF2-40B4-BE49-F238E27FC236}">
                  <a16:creationId xmlns:a16="http://schemas.microsoft.com/office/drawing/2014/main" id="{3EDF3515-69B8-4A14-9B89-135A8DD8B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26805" y="3209989"/>
              <a:ext cx="407982" cy="407982"/>
            </a:xfrm>
            <a:prstGeom prst="rect">
              <a:avLst/>
            </a:prstGeom>
          </p:spPr>
        </p:pic>
        <p:pic>
          <p:nvPicPr>
            <p:cNvPr id="13" name="Imagen 12">
              <a:extLst>
                <a:ext uri="{FF2B5EF4-FFF2-40B4-BE49-F238E27FC236}">
                  <a16:creationId xmlns:a16="http://schemas.microsoft.com/office/drawing/2014/main" id="{263B5669-2099-4A74-A305-8C89C2155637}"/>
                </a:ext>
              </a:extLst>
            </p:cNvPr>
            <p:cNvPicPr>
              <a:picLocks noChangeAspect="1"/>
            </p:cNvPicPr>
            <p:nvPr/>
          </p:nvPicPr>
          <p:blipFill rotWithShape="1">
            <a:blip r:embed="rId3"/>
            <a:srcRect l="12891" t="7381" r="13689" b="7999"/>
            <a:stretch/>
          </p:blipFill>
          <p:spPr>
            <a:xfrm>
              <a:off x="11039911" y="740251"/>
              <a:ext cx="989901" cy="1140902"/>
            </a:xfrm>
            <a:prstGeom prst="rect">
              <a:avLst/>
            </a:prstGeom>
            <a:solidFill>
              <a:schemeClr val="bg1"/>
            </a:solidFill>
          </p:spPr>
        </p:pic>
      </p:grpSp>
      <p:grpSp>
        <p:nvGrpSpPr>
          <p:cNvPr id="18" name="Grupo 17">
            <a:extLst>
              <a:ext uri="{FF2B5EF4-FFF2-40B4-BE49-F238E27FC236}">
                <a16:creationId xmlns:a16="http://schemas.microsoft.com/office/drawing/2014/main" id="{2AB92929-E956-4F19-8389-2FD7A2F459BE}"/>
              </a:ext>
            </a:extLst>
          </p:cNvPr>
          <p:cNvGrpSpPr/>
          <p:nvPr/>
        </p:nvGrpSpPr>
        <p:grpSpPr>
          <a:xfrm>
            <a:off x="1428750" y="703180"/>
            <a:ext cx="10508586" cy="5476838"/>
            <a:chOff x="1403625" y="800171"/>
            <a:chExt cx="10508586" cy="5476838"/>
          </a:xfrm>
        </p:grpSpPr>
        <p:grpSp>
          <p:nvGrpSpPr>
            <p:cNvPr id="3" name="Grupo 2">
              <a:extLst>
                <a:ext uri="{FF2B5EF4-FFF2-40B4-BE49-F238E27FC236}">
                  <a16:creationId xmlns:a16="http://schemas.microsoft.com/office/drawing/2014/main" id="{B8DE0461-26E7-4B8B-88DC-4E169991F117}"/>
                </a:ext>
              </a:extLst>
            </p:cNvPr>
            <p:cNvGrpSpPr/>
            <p:nvPr/>
          </p:nvGrpSpPr>
          <p:grpSpPr>
            <a:xfrm>
              <a:off x="7425813" y="800171"/>
              <a:ext cx="4486398" cy="5476838"/>
              <a:chOff x="7425813" y="800171"/>
              <a:chExt cx="4486398" cy="5476838"/>
            </a:xfrm>
          </p:grpSpPr>
          <p:pic>
            <p:nvPicPr>
              <p:cNvPr id="6" name="Imagen 5">
                <a:extLst>
                  <a:ext uri="{FF2B5EF4-FFF2-40B4-BE49-F238E27FC236}">
                    <a16:creationId xmlns:a16="http://schemas.microsoft.com/office/drawing/2014/main" id="{C1DA0586-CFC3-4A75-985E-8509E792952D}"/>
                  </a:ext>
                </a:extLst>
              </p:cNvPr>
              <p:cNvPicPr>
                <a:picLocks noChangeAspect="1"/>
              </p:cNvPicPr>
              <p:nvPr/>
            </p:nvPicPr>
            <p:blipFill rotWithShape="1">
              <a:blip r:embed="rId6"/>
              <a:srcRect l="36641" t="19856" r="24844" b="14951"/>
              <a:stretch/>
            </p:blipFill>
            <p:spPr>
              <a:xfrm>
                <a:off x="7466047" y="2200607"/>
                <a:ext cx="4446164" cy="4076402"/>
              </a:xfrm>
              <a:prstGeom prst="rect">
                <a:avLst/>
              </a:prstGeom>
              <a:ln>
                <a:solidFill>
                  <a:schemeClr val="bg1">
                    <a:lumMod val="65000"/>
                  </a:schemeClr>
                </a:solidFill>
              </a:ln>
            </p:spPr>
          </p:pic>
          <p:grpSp>
            <p:nvGrpSpPr>
              <p:cNvPr id="14" name="Grupo 13">
                <a:extLst>
                  <a:ext uri="{FF2B5EF4-FFF2-40B4-BE49-F238E27FC236}">
                    <a16:creationId xmlns:a16="http://schemas.microsoft.com/office/drawing/2014/main" id="{B8EE4022-6AD0-4F06-A003-947D70241C57}"/>
                  </a:ext>
                </a:extLst>
              </p:cNvPr>
              <p:cNvGrpSpPr/>
              <p:nvPr/>
            </p:nvGrpSpPr>
            <p:grpSpPr>
              <a:xfrm>
                <a:off x="7425813" y="800171"/>
                <a:ext cx="4415349" cy="1286423"/>
                <a:chOff x="7705832" y="757559"/>
                <a:chExt cx="4415349" cy="1286423"/>
              </a:xfrm>
            </p:grpSpPr>
            <p:sp>
              <p:nvSpPr>
                <p:cNvPr id="15" name="Rectángulo: esquinas redondeadas 14">
                  <a:extLst>
                    <a:ext uri="{FF2B5EF4-FFF2-40B4-BE49-F238E27FC236}">
                      <a16:creationId xmlns:a16="http://schemas.microsoft.com/office/drawing/2014/main" id="{3ACE710E-4F63-4C66-A039-55485A765E9F}"/>
                    </a:ext>
                  </a:extLst>
                </p:cNvPr>
                <p:cNvSpPr/>
                <p:nvPr/>
              </p:nvSpPr>
              <p:spPr>
                <a:xfrm>
                  <a:off x="7705832" y="980785"/>
                  <a:ext cx="3612382" cy="1063197"/>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Finalmente si tu iniciativa esta asociada a algún Riesgo declarado en la “Matriz de Riesgo de la Compañía”, debes seleccionarlo, haciendo </a:t>
                  </a:r>
                  <a:r>
                    <a:rPr lang="es-ES" sz="1400" kern="0" dirty="0" err="1">
                      <a:solidFill>
                        <a:srgbClr val="EAAA00"/>
                      </a:solidFill>
                      <a:cs typeface="Arial" panose="020B0604020202020204" pitchFamily="34" charset="0"/>
                    </a:rPr>
                    <a:t>click</a:t>
                  </a:r>
                  <a:r>
                    <a:rPr lang="es-ES" sz="1400" kern="0" dirty="0">
                      <a:solidFill>
                        <a:srgbClr val="EAAA00"/>
                      </a:solidFill>
                      <a:cs typeface="Arial" panose="020B0604020202020204" pitchFamily="34" charset="0"/>
                    </a:rPr>
                    <a:t>.</a:t>
                  </a:r>
                </a:p>
              </p:txBody>
            </p:sp>
            <p:pic>
              <p:nvPicPr>
                <p:cNvPr id="17" name="Imagen 16">
                  <a:extLst>
                    <a:ext uri="{FF2B5EF4-FFF2-40B4-BE49-F238E27FC236}">
                      <a16:creationId xmlns:a16="http://schemas.microsoft.com/office/drawing/2014/main" id="{D2BD28E9-FC75-4725-8BCC-873801B759B3}"/>
                    </a:ext>
                  </a:extLst>
                </p:cNvPr>
                <p:cNvPicPr>
                  <a:picLocks noChangeAspect="1"/>
                </p:cNvPicPr>
                <p:nvPr/>
              </p:nvPicPr>
              <p:blipFill rotWithShape="1">
                <a:blip r:embed="rId3"/>
                <a:srcRect l="12891" t="7381" r="13689" b="7999"/>
                <a:stretch/>
              </p:blipFill>
              <p:spPr>
                <a:xfrm>
                  <a:off x="11131280" y="757559"/>
                  <a:ext cx="989901" cy="1140902"/>
                </a:xfrm>
                <a:prstGeom prst="rect">
                  <a:avLst/>
                </a:prstGeom>
                <a:solidFill>
                  <a:schemeClr val="bg1"/>
                </a:solidFill>
              </p:spPr>
            </p:pic>
          </p:grpSp>
        </p:grpSp>
        <p:cxnSp>
          <p:nvCxnSpPr>
            <p:cNvPr id="19" name="Conector recto de flecha 18">
              <a:extLst>
                <a:ext uri="{FF2B5EF4-FFF2-40B4-BE49-F238E27FC236}">
                  <a16:creationId xmlns:a16="http://schemas.microsoft.com/office/drawing/2014/main" id="{5A8C25D4-3A77-476B-BF65-1FA8F7E93135}"/>
                </a:ext>
              </a:extLst>
            </p:cNvPr>
            <p:cNvCxnSpPr>
              <a:cxnSpLocks/>
            </p:cNvCxnSpPr>
            <p:nvPr/>
          </p:nvCxnSpPr>
          <p:spPr>
            <a:xfrm>
              <a:off x="1403625" y="5573866"/>
              <a:ext cx="6018917"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410715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69756AEB-F072-45FD-8709-B64EC555EC28}"/>
              </a:ext>
            </a:extLst>
          </p:cNvPr>
          <p:cNvGrpSpPr/>
          <p:nvPr/>
        </p:nvGrpSpPr>
        <p:grpSpPr>
          <a:xfrm>
            <a:off x="7875836" y="1544188"/>
            <a:ext cx="3584494" cy="2939178"/>
            <a:chOff x="8445318" y="2363451"/>
            <a:chExt cx="3584494" cy="2939178"/>
          </a:xfrm>
        </p:grpSpPr>
        <p:sp>
          <p:nvSpPr>
            <p:cNvPr id="7" name="Rectángulo: esquinas redondeadas 6">
              <a:extLst>
                <a:ext uri="{FF2B5EF4-FFF2-40B4-BE49-F238E27FC236}">
                  <a16:creationId xmlns:a16="http://schemas.microsoft.com/office/drawing/2014/main" id="{B1DA8F3C-7DD0-4C6C-A4EE-CE8D64ADF2F1}"/>
                </a:ext>
              </a:extLst>
            </p:cNvPr>
            <p:cNvSpPr/>
            <p:nvPr/>
          </p:nvSpPr>
          <p:spPr>
            <a:xfrm>
              <a:off x="8445318" y="2363451"/>
              <a:ext cx="3484489" cy="227367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te presento el </a:t>
              </a:r>
              <a:r>
                <a:rPr lang="es-ES" sz="1600" kern="0" dirty="0" err="1">
                  <a:solidFill>
                    <a:srgbClr val="EAAA00"/>
                  </a:solidFill>
                  <a:cs typeface="Arial" panose="020B0604020202020204" pitchFamily="34" charset="0"/>
                </a:rPr>
                <a:t>Tab</a:t>
              </a:r>
              <a:r>
                <a:rPr lang="es-ES" sz="1600" kern="0" dirty="0">
                  <a:solidFill>
                    <a:srgbClr val="EAAA00"/>
                  </a:solidFill>
                  <a:cs typeface="Arial" panose="020B0604020202020204" pitchFamily="34" charset="0"/>
                </a:rPr>
                <a:t> 7 de </a:t>
              </a:r>
              <a:r>
                <a:rPr lang="es-ES" sz="1600" b="1" kern="0" dirty="0">
                  <a:solidFill>
                    <a:srgbClr val="EAAA00"/>
                  </a:solidFill>
                  <a:cs typeface="Arial" panose="020B0604020202020204" pitchFamily="34" charset="0"/>
                </a:rPr>
                <a:t>“CAPEX / Hitos”. </a:t>
              </a: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Dale una mirada para que lo conozcas y entiendas mejor mi orientación y ayuda.</a:t>
              </a:r>
              <a:endParaRPr lang="es-ES" sz="1400" kern="0" dirty="0">
                <a:solidFill>
                  <a:srgbClr val="EAAA00"/>
                </a:solidFill>
                <a:cs typeface="Arial" panose="020B0604020202020204" pitchFamily="34" charset="0"/>
              </a:endParaRPr>
            </a:p>
          </p:txBody>
        </p:sp>
        <p:pic>
          <p:nvPicPr>
            <p:cNvPr id="8" name="Imagen 7">
              <a:extLst>
                <a:ext uri="{FF2B5EF4-FFF2-40B4-BE49-F238E27FC236}">
                  <a16:creationId xmlns:a16="http://schemas.microsoft.com/office/drawing/2014/main" id="{FF27C548-FF55-44EA-A915-DCD371B68DEF}"/>
                </a:ext>
              </a:extLst>
            </p:cNvPr>
            <p:cNvPicPr>
              <a:picLocks noChangeAspect="1"/>
            </p:cNvPicPr>
            <p:nvPr/>
          </p:nvPicPr>
          <p:blipFill rotWithShape="1">
            <a:blip r:embed="rId2"/>
            <a:srcRect l="12891" t="7381" r="13689" b="7999"/>
            <a:stretch/>
          </p:blipFill>
          <p:spPr>
            <a:xfrm>
              <a:off x="11039911" y="4161727"/>
              <a:ext cx="989901" cy="1140902"/>
            </a:xfrm>
            <a:prstGeom prst="rect">
              <a:avLst/>
            </a:prstGeom>
            <a:solidFill>
              <a:schemeClr val="bg1"/>
            </a:solidFill>
          </p:spPr>
        </p:pic>
      </p:grpSp>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pt-BR" sz="2000" dirty="0" err="1">
                <a:solidFill>
                  <a:schemeClr val="bg1">
                    <a:lumMod val="50000"/>
                  </a:schemeClr>
                </a:solidFill>
              </a:rPr>
              <a:t>Tab</a:t>
            </a:r>
            <a:r>
              <a:rPr lang="pt-BR" sz="2000" dirty="0">
                <a:solidFill>
                  <a:schemeClr val="bg1">
                    <a:lumMod val="50000"/>
                  </a:schemeClr>
                </a:solidFill>
              </a:rPr>
              <a:t> 7: </a:t>
            </a:r>
            <a:r>
              <a:rPr lang="pt-BR" sz="2000" dirty="0" err="1">
                <a:solidFill>
                  <a:schemeClr val="bg1">
                    <a:lumMod val="50000"/>
                  </a:schemeClr>
                </a:solidFill>
              </a:rPr>
              <a:t>Resumen</a:t>
            </a:r>
            <a:r>
              <a:rPr lang="pt-BR" sz="2000" dirty="0">
                <a:solidFill>
                  <a:schemeClr val="bg1">
                    <a:lumMod val="50000"/>
                  </a:schemeClr>
                </a:solidFill>
              </a:rPr>
              <a:t> CAPEX e </a:t>
            </a:r>
            <a:r>
              <a:rPr lang="pt-BR" sz="2000" dirty="0" err="1">
                <a:solidFill>
                  <a:schemeClr val="bg1">
                    <a:lumMod val="50000"/>
                  </a:schemeClr>
                </a:solidFill>
              </a:rPr>
              <a:t>Hitos</a:t>
            </a:r>
            <a:endParaRPr lang="pt-BR" sz="2000" dirty="0">
              <a:solidFill>
                <a:schemeClr val="bg1">
                  <a:lumMod val="50000"/>
                </a:schemeClr>
              </a:solidFill>
            </a:endParaRP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3" name="Imagen 2">
            <a:extLst>
              <a:ext uri="{FF2B5EF4-FFF2-40B4-BE49-F238E27FC236}">
                <a16:creationId xmlns:a16="http://schemas.microsoft.com/office/drawing/2014/main" id="{67DC6C8D-FD0D-443E-A306-3B1464732E24}"/>
              </a:ext>
            </a:extLst>
          </p:cNvPr>
          <p:cNvPicPr>
            <a:picLocks noChangeAspect="1"/>
          </p:cNvPicPr>
          <p:nvPr/>
        </p:nvPicPr>
        <p:blipFill>
          <a:blip r:embed="rId3"/>
          <a:stretch>
            <a:fillRect/>
          </a:stretch>
        </p:blipFill>
        <p:spPr>
          <a:xfrm>
            <a:off x="125186" y="1243376"/>
            <a:ext cx="6570889" cy="5507030"/>
          </a:xfrm>
          <a:prstGeom prst="rect">
            <a:avLst/>
          </a:prstGeom>
        </p:spPr>
      </p:pic>
      <p:grpSp>
        <p:nvGrpSpPr>
          <p:cNvPr id="4" name="Grupo 3">
            <a:extLst>
              <a:ext uri="{FF2B5EF4-FFF2-40B4-BE49-F238E27FC236}">
                <a16:creationId xmlns:a16="http://schemas.microsoft.com/office/drawing/2014/main" id="{D4D6FD0C-BD63-4D46-88D7-3E8A475E83BD}"/>
              </a:ext>
            </a:extLst>
          </p:cNvPr>
          <p:cNvGrpSpPr/>
          <p:nvPr/>
        </p:nvGrpSpPr>
        <p:grpSpPr>
          <a:xfrm>
            <a:off x="294462" y="1330799"/>
            <a:ext cx="11630716" cy="3336451"/>
            <a:chOff x="294462" y="1330799"/>
            <a:chExt cx="11630716" cy="3336451"/>
          </a:xfrm>
        </p:grpSpPr>
        <p:grpSp>
          <p:nvGrpSpPr>
            <p:cNvPr id="9" name="Grupo 8">
              <a:extLst>
                <a:ext uri="{FF2B5EF4-FFF2-40B4-BE49-F238E27FC236}">
                  <a16:creationId xmlns:a16="http://schemas.microsoft.com/office/drawing/2014/main" id="{5BC00811-4303-49A6-9809-4B6C0997037B}"/>
                </a:ext>
              </a:extLst>
            </p:cNvPr>
            <p:cNvGrpSpPr/>
            <p:nvPr/>
          </p:nvGrpSpPr>
          <p:grpSpPr>
            <a:xfrm>
              <a:off x="7310982" y="1330799"/>
              <a:ext cx="4614196" cy="2869725"/>
              <a:chOff x="7415616" y="740251"/>
              <a:chExt cx="4614196" cy="2869725"/>
            </a:xfrm>
          </p:grpSpPr>
          <p:pic>
            <p:nvPicPr>
              <p:cNvPr id="12" name="Imagen 11">
                <a:extLst>
                  <a:ext uri="{FF2B5EF4-FFF2-40B4-BE49-F238E27FC236}">
                    <a16:creationId xmlns:a16="http://schemas.microsoft.com/office/drawing/2014/main" id="{26C4E9E3-3CB8-4D58-A7E1-89338FDBE613}"/>
                  </a:ext>
                </a:extLst>
              </p:cNvPr>
              <p:cNvPicPr>
                <a:picLocks noChangeAspect="1"/>
              </p:cNvPicPr>
              <p:nvPr/>
            </p:nvPicPr>
            <p:blipFill rotWithShape="1">
              <a:blip r:embed="rId2"/>
              <a:srcRect l="12891" t="7381" r="13689" b="7999"/>
              <a:stretch/>
            </p:blipFill>
            <p:spPr>
              <a:xfrm>
                <a:off x="11039911" y="740251"/>
                <a:ext cx="989901" cy="1140902"/>
              </a:xfrm>
              <a:prstGeom prst="rect">
                <a:avLst/>
              </a:prstGeom>
              <a:solidFill>
                <a:schemeClr val="bg1"/>
              </a:solidFill>
            </p:spPr>
          </p:pic>
          <p:sp>
            <p:nvSpPr>
              <p:cNvPr id="10" name="Rectángulo: esquinas redondeadas 9">
                <a:extLst>
                  <a:ext uri="{FF2B5EF4-FFF2-40B4-BE49-F238E27FC236}">
                    <a16:creationId xmlns:a16="http://schemas.microsoft.com/office/drawing/2014/main" id="{E3E60567-30BF-4FA8-9397-95AEAD3AA27F}"/>
                  </a:ext>
                </a:extLst>
              </p:cNvPr>
              <p:cNvSpPr/>
              <p:nvPr/>
            </p:nvSpPr>
            <p:spPr>
              <a:xfrm>
                <a:off x="7415616" y="1243377"/>
                <a:ext cx="3913859" cy="236659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Este </a:t>
                </a:r>
                <a:r>
                  <a:rPr lang="es-ES" sz="1400" kern="0" dirty="0" err="1">
                    <a:solidFill>
                      <a:srgbClr val="EAAA00"/>
                    </a:solidFill>
                    <a:cs typeface="Arial" panose="020B0604020202020204" pitchFamily="34" charset="0"/>
                  </a:rPr>
                  <a:t>Tab</a:t>
                </a:r>
                <a:r>
                  <a:rPr lang="es-ES" sz="1400" kern="0" dirty="0">
                    <a:solidFill>
                      <a:srgbClr val="EAAA00"/>
                    </a:solidFill>
                    <a:cs typeface="Arial" panose="020B0604020202020204" pitchFamily="34" charset="0"/>
                  </a:rPr>
                  <a:t> presenta en forma resumida el CAPEX de la iniciativa, usando la información  ya importada por medio del “template” del </a:t>
                </a:r>
                <a:r>
                  <a:rPr lang="es-ES" sz="1400" kern="0" dirty="0" err="1">
                    <a:solidFill>
                      <a:srgbClr val="EAAA00"/>
                    </a:solidFill>
                    <a:cs typeface="Arial" panose="020B0604020202020204" pitchFamily="34" charset="0"/>
                  </a:rPr>
                  <a:t>Tab</a:t>
                </a:r>
                <a:r>
                  <a:rPr lang="es-ES" sz="1400" kern="0" dirty="0">
                    <a:solidFill>
                      <a:srgbClr val="EAAA00"/>
                    </a:solidFill>
                    <a:cs typeface="Arial" panose="020B0604020202020204" pitchFamily="34" charset="0"/>
                  </a:rPr>
                  <a:t> 3.</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Se debe seleccionar la proporcionalidad entre moneda nacional y extranjera.</a:t>
                </a:r>
              </a:p>
            </p:txBody>
          </p:sp>
        </p:grpSp>
        <p:sp>
          <p:nvSpPr>
            <p:cNvPr id="13" name="Rectángulo: esquinas redondeadas 12">
              <a:extLst>
                <a:ext uri="{FF2B5EF4-FFF2-40B4-BE49-F238E27FC236}">
                  <a16:creationId xmlns:a16="http://schemas.microsoft.com/office/drawing/2014/main" id="{81113CB3-D7F4-4634-94D8-E29EDF861EBA}"/>
                </a:ext>
              </a:extLst>
            </p:cNvPr>
            <p:cNvSpPr/>
            <p:nvPr/>
          </p:nvSpPr>
          <p:spPr>
            <a:xfrm>
              <a:off x="294462" y="1738194"/>
              <a:ext cx="6335232" cy="2357556"/>
            </a:xfrm>
            <a:prstGeom prst="roundRect">
              <a:avLst>
                <a:gd name="adj" fmla="val 6163"/>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s-ES" sz="1400" kern="0" dirty="0">
                <a:solidFill>
                  <a:srgbClr val="EAAA00"/>
                </a:solidFill>
                <a:cs typeface="Arial" panose="020B0604020202020204" pitchFamily="34" charset="0"/>
              </a:endParaRPr>
            </a:p>
          </p:txBody>
        </p:sp>
        <p:sp>
          <p:nvSpPr>
            <p:cNvPr id="14" name="Rectángulo: esquinas redondeadas 13">
              <a:extLst>
                <a:ext uri="{FF2B5EF4-FFF2-40B4-BE49-F238E27FC236}">
                  <a16:creationId xmlns:a16="http://schemas.microsoft.com/office/drawing/2014/main" id="{99B0F70D-1B33-4EF5-A315-F99B93070BBF}"/>
                </a:ext>
              </a:extLst>
            </p:cNvPr>
            <p:cNvSpPr/>
            <p:nvPr/>
          </p:nvSpPr>
          <p:spPr>
            <a:xfrm>
              <a:off x="313511" y="4166877"/>
              <a:ext cx="1362889" cy="500373"/>
            </a:xfrm>
            <a:prstGeom prst="roundRect">
              <a:avLst>
                <a:gd name="adj" fmla="val 10607"/>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s-ES" sz="1400" kern="0" dirty="0">
                <a:solidFill>
                  <a:srgbClr val="EAAA00"/>
                </a:solidFill>
                <a:cs typeface="Arial" panose="020B0604020202020204" pitchFamily="34" charset="0"/>
              </a:endParaRPr>
            </a:p>
          </p:txBody>
        </p:sp>
      </p:grpSp>
      <p:grpSp>
        <p:nvGrpSpPr>
          <p:cNvPr id="5" name="Grupo 4">
            <a:extLst>
              <a:ext uri="{FF2B5EF4-FFF2-40B4-BE49-F238E27FC236}">
                <a16:creationId xmlns:a16="http://schemas.microsoft.com/office/drawing/2014/main" id="{331221D8-9016-460D-A3A8-707A827F5BDF}"/>
              </a:ext>
            </a:extLst>
          </p:cNvPr>
          <p:cNvGrpSpPr/>
          <p:nvPr/>
        </p:nvGrpSpPr>
        <p:grpSpPr>
          <a:xfrm>
            <a:off x="300163" y="2297843"/>
            <a:ext cx="11539585" cy="4207732"/>
            <a:chOff x="300163" y="2297843"/>
            <a:chExt cx="11539585" cy="4207732"/>
          </a:xfrm>
        </p:grpSpPr>
        <p:grpSp>
          <p:nvGrpSpPr>
            <p:cNvPr id="16" name="Grupo 15">
              <a:extLst>
                <a:ext uri="{FF2B5EF4-FFF2-40B4-BE49-F238E27FC236}">
                  <a16:creationId xmlns:a16="http://schemas.microsoft.com/office/drawing/2014/main" id="{BF67A9E1-C586-4F94-A219-1D51079AEB3A}"/>
                </a:ext>
              </a:extLst>
            </p:cNvPr>
            <p:cNvGrpSpPr/>
            <p:nvPr/>
          </p:nvGrpSpPr>
          <p:grpSpPr>
            <a:xfrm>
              <a:off x="300163" y="2297843"/>
              <a:ext cx="11539585" cy="4207732"/>
              <a:chOff x="164679" y="1275389"/>
              <a:chExt cx="11539585" cy="4207732"/>
            </a:xfrm>
          </p:grpSpPr>
          <p:grpSp>
            <p:nvGrpSpPr>
              <p:cNvPr id="17" name="Grupo 16">
                <a:extLst>
                  <a:ext uri="{FF2B5EF4-FFF2-40B4-BE49-F238E27FC236}">
                    <a16:creationId xmlns:a16="http://schemas.microsoft.com/office/drawing/2014/main" id="{33895072-3919-490D-9C7B-8FBBD9AA6D9F}"/>
                  </a:ext>
                </a:extLst>
              </p:cNvPr>
              <p:cNvGrpSpPr/>
              <p:nvPr/>
            </p:nvGrpSpPr>
            <p:grpSpPr>
              <a:xfrm>
                <a:off x="6979692" y="1275389"/>
                <a:ext cx="4724572" cy="4207732"/>
                <a:chOff x="7084326" y="684841"/>
                <a:chExt cx="4724572" cy="4207732"/>
              </a:xfrm>
            </p:grpSpPr>
            <p:sp>
              <p:nvSpPr>
                <p:cNvPr id="20" name="Rectángulo: esquinas redondeadas 19">
                  <a:extLst>
                    <a:ext uri="{FF2B5EF4-FFF2-40B4-BE49-F238E27FC236}">
                      <a16:creationId xmlns:a16="http://schemas.microsoft.com/office/drawing/2014/main" id="{4B357473-63D4-4C67-B128-7FC18CFA326C}"/>
                    </a:ext>
                  </a:extLst>
                </p:cNvPr>
                <p:cNvSpPr/>
                <p:nvPr/>
              </p:nvSpPr>
              <p:spPr>
                <a:xfrm>
                  <a:off x="7084326" y="1243377"/>
                  <a:ext cx="4245150" cy="3649196"/>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En la sección de hitos, el sistema carga las fechas de “inicio”, “término” y “cierre” ya importadas en el “template” del </a:t>
                  </a:r>
                  <a:r>
                    <a:rPr lang="es-ES" sz="1400" kern="0" dirty="0" err="1">
                      <a:solidFill>
                        <a:srgbClr val="EAAA00"/>
                      </a:solidFill>
                      <a:cs typeface="Arial" panose="020B0604020202020204" pitchFamily="34" charset="0"/>
                    </a:rPr>
                    <a:t>Tab</a:t>
                  </a:r>
                  <a:r>
                    <a:rPr lang="es-ES" sz="1400" kern="0" dirty="0">
                      <a:solidFill>
                        <a:srgbClr val="EAAA00"/>
                      </a:solidFill>
                      <a:cs typeface="Arial" panose="020B0604020202020204" pitchFamily="34" charset="0"/>
                    </a:rPr>
                    <a:t> 3.</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En base al CAPEX declarado, el sistema activa o permite editar las instancias del Governance que debiesen ser consideradas en la planificación.</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Si las fechas estimadas de Governance complican o generan conflicto con la planificación de inicio de la iniciativa, se debe ajustar (desplazar) la fecha de inicio y actualizar las variables de avance físico y flujos financieros mensuales consecuentemente.</a:t>
                  </a:r>
                </a:p>
              </p:txBody>
            </p:sp>
            <p:pic>
              <p:nvPicPr>
                <p:cNvPr id="21" name="Imagen 20">
                  <a:extLst>
                    <a:ext uri="{FF2B5EF4-FFF2-40B4-BE49-F238E27FC236}">
                      <a16:creationId xmlns:a16="http://schemas.microsoft.com/office/drawing/2014/main" id="{646D4574-71E1-45F8-BFD7-C6CE7EC91BD0}"/>
                    </a:ext>
                  </a:extLst>
                </p:cNvPr>
                <p:cNvPicPr>
                  <a:picLocks noChangeAspect="1"/>
                </p:cNvPicPr>
                <p:nvPr/>
              </p:nvPicPr>
              <p:blipFill rotWithShape="1">
                <a:blip r:embed="rId2"/>
                <a:srcRect l="12891" t="7381" r="13689" b="7999"/>
                <a:stretch/>
              </p:blipFill>
              <p:spPr>
                <a:xfrm>
                  <a:off x="10818997" y="684841"/>
                  <a:ext cx="989901" cy="1140902"/>
                </a:xfrm>
                <a:prstGeom prst="rect">
                  <a:avLst/>
                </a:prstGeom>
                <a:solidFill>
                  <a:schemeClr val="bg1"/>
                </a:solidFill>
              </p:spPr>
            </p:pic>
          </p:grpSp>
          <p:sp>
            <p:nvSpPr>
              <p:cNvPr id="18" name="Rectángulo: esquinas redondeadas 17">
                <a:extLst>
                  <a:ext uri="{FF2B5EF4-FFF2-40B4-BE49-F238E27FC236}">
                    <a16:creationId xmlns:a16="http://schemas.microsoft.com/office/drawing/2014/main" id="{B3B2A142-F9BC-489E-ABA1-F1A319C60D8A}"/>
                  </a:ext>
                </a:extLst>
              </p:cNvPr>
              <p:cNvSpPr/>
              <p:nvPr/>
            </p:nvSpPr>
            <p:spPr>
              <a:xfrm>
                <a:off x="164679" y="3741209"/>
                <a:ext cx="6316183" cy="1613906"/>
              </a:xfrm>
              <a:prstGeom prst="roundRect">
                <a:avLst>
                  <a:gd name="adj" fmla="val 6163"/>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s-ES" sz="1400" kern="0" dirty="0">
                  <a:solidFill>
                    <a:srgbClr val="EAAA00"/>
                  </a:solidFill>
                  <a:cs typeface="Arial" panose="020B0604020202020204" pitchFamily="34" charset="0"/>
                </a:endParaRPr>
              </a:p>
            </p:txBody>
          </p:sp>
        </p:grpSp>
        <p:pic>
          <p:nvPicPr>
            <p:cNvPr id="22" name="Gráfico 21" descr="Ojo">
              <a:extLst>
                <a:ext uri="{FF2B5EF4-FFF2-40B4-BE49-F238E27FC236}">
                  <a16:creationId xmlns:a16="http://schemas.microsoft.com/office/drawing/2014/main" id="{2AA8C6C6-5853-4254-AEBB-F6676D055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06713" y="4906967"/>
              <a:ext cx="407982" cy="407982"/>
            </a:xfrm>
            <a:prstGeom prst="rect">
              <a:avLst/>
            </a:prstGeom>
          </p:spPr>
        </p:pic>
      </p:grpSp>
    </p:spTree>
    <p:extLst>
      <p:ext uri="{BB962C8B-B14F-4D97-AF65-F5344CB8AC3E}">
        <p14:creationId xmlns:p14="http://schemas.microsoft.com/office/powerpoint/2010/main" val="118264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o 14">
            <a:extLst>
              <a:ext uri="{FF2B5EF4-FFF2-40B4-BE49-F238E27FC236}">
                <a16:creationId xmlns:a16="http://schemas.microsoft.com/office/drawing/2014/main" id="{2740126D-D599-44F7-A82F-B09321980DFD}"/>
              </a:ext>
            </a:extLst>
          </p:cNvPr>
          <p:cNvGrpSpPr/>
          <p:nvPr/>
        </p:nvGrpSpPr>
        <p:grpSpPr>
          <a:xfrm>
            <a:off x="7447666" y="991107"/>
            <a:ext cx="4675986" cy="3123461"/>
            <a:chOff x="7447666" y="2200782"/>
            <a:chExt cx="4675986" cy="3123461"/>
          </a:xfrm>
        </p:grpSpPr>
        <p:grpSp>
          <p:nvGrpSpPr>
            <p:cNvPr id="17" name="Grupo 16">
              <a:extLst>
                <a:ext uri="{FF2B5EF4-FFF2-40B4-BE49-F238E27FC236}">
                  <a16:creationId xmlns:a16="http://schemas.microsoft.com/office/drawing/2014/main" id="{5DAA4197-0B52-4EE5-92E9-9C64BAACF746}"/>
                </a:ext>
              </a:extLst>
            </p:cNvPr>
            <p:cNvGrpSpPr/>
            <p:nvPr/>
          </p:nvGrpSpPr>
          <p:grpSpPr>
            <a:xfrm>
              <a:off x="7447666" y="2200782"/>
              <a:ext cx="4675986" cy="3123461"/>
              <a:chOff x="7424257" y="545625"/>
              <a:chExt cx="4675986" cy="3123461"/>
            </a:xfrm>
          </p:grpSpPr>
          <p:sp>
            <p:nvSpPr>
              <p:cNvPr id="18" name="Rectángulo: esquinas redondeadas 17">
                <a:extLst>
                  <a:ext uri="{FF2B5EF4-FFF2-40B4-BE49-F238E27FC236}">
                    <a16:creationId xmlns:a16="http://schemas.microsoft.com/office/drawing/2014/main" id="{F67CFF1B-3D91-4470-9E2C-91615E48F463}"/>
                  </a:ext>
                </a:extLst>
              </p:cNvPr>
              <p:cNvSpPr/>
              <p:nvPr/>
            </p:nvSpPr>
            <p:spPr>
              <a:xfrm>
                <a:off x="7424257" y="1284985"/>
                <a:ext cx="3951214" cy="2384101"/>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El sistema permite cargar “n” archivos de forma individual en las secciones habilitadas para esto.</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El tamaño máximo por archivo tiene un límite de 25 Mb.</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Si requieres cargar grupos de archivos, te recomiendo que los subas en formato .Zip</a:t>
                </a:r>
              </a:p>
            </p:txBody>
          </p:sp>
          <p:pic>
            <p:nvPicPr>
              <p:cNvPr id="20" name="Imagen 19">
                <a:extLst>
                  <a:ext uri="{FF2B5EF4-FFF2-40B4-BE49-F238E27FC236}">
                    <a16:creationId xmlns:a16="http://schemas.microsoft.com/office/drawing/2014/main" id="{E2A97F2E-5F87-4F9E-8D9B-46415ED97AA3}"/>
                  </a:ext>
                </a:extLst>
              </p:cNvPr>
              <p:cNvPicPr>
                <a:picLocks noChangeAspect="1"/>
              </p:cNvPicPr>
              <p:nvPr/>
            </p:nvPicPr>
            <p:blipFill rotWithShape="1">
              <a:blip r:embed="rId2"/>
              <a:srcRect l="12891" t="7381" r="13689" b="7999"/>
              <a:stretch/>
            </p:blipFill>
            <p:spPr>
              <a:xfrm>
                <a:off x="11110342" y="545625"/>
                <a:ext cx="989901" cy="1140902"/>
              </a:xfrm>
              <a:prstGeom prst="rect">
                <a:avLst/>
              </a:prstGeom>
              <a:solidFill>
                <a:schemeClr val="bg1"/>
              </a:solidFill>
            </p:spPr>
          </p:pic>
        </p:grpSp>
        <p:pic>
          <p:nvPicPr>
            <p:cNvPr id="5" name="Gráfico 4" descr="Engranajes">
              <a:extLst>
                <a:ext uri="{FF2B5EF4-FFF2-40B4-BE49-F238E27FC236}">
                  <a16:creationId xmlns:a16="http://schemas.microsoft.com/office/drawing/2014/main" id="{B15EC195-7155-48E2-B0E7-3CCBCE0A32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6675" y="3044920"/>
              <a:ext cx="400846" cy="400846"/>
            </a:xfrm>
            <a:prstGeom prst="rect">
              <a:avLst/>
            </a:prstGeom>
          </p:spPr>
        </p:pic>
        <p:pic>
          <p:nvPicPr>
            <p:cNvPr id="21" name="Gráfico 20" descr="Engranajes">
              <a:extLst>
                <a:ext uri="{FF2B5EF4-FFF2-40B4-BE49-F238E27FC236}">
                  <a16:creationId xmlns:a16="http://schemas.microsoft.com/office/drawing/2014/main" id="{AF48C61B-2895-4784-93D7-AFB30E3A8E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7195" y="3871505"/>
              <a:ext cx="400846" cy="400846"/>
            </a:xfrm>
            <a:prstGeom prst="rect">
              <a:avLst/>
            </a:prstGeom>
          </p:spPr>
        </p:pic>
        <p:pic>
          <p:nvPicPr>
            <p:cNvPr id="22" name="Gráfico 21" descr="Ojo">
              <a:extLst>
                <a:ext uri="{FF2B5EF4-FFF2-40B4-BE49-F238E27FC236}">
                  <a16:creationId xmlns:a16="http://schemas.microsoft.com/office/drawing/2014/main" id="{FFDDE38A-E913-4E74-A99A-038398405F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0526" y="4565729"/>
              <a:ext cx="407982" cy="407982"/>
            </a:xfrm>
            <a:prstGeom prst="rect">
              <a:avLst/>
            </a:prstGeom>
          </p:spPr>
        </p:pic>
      </p:grpSp>
      <p:grpSp>
        <p:nvGrpSpPr>
          <p:cNvPr id="11" name="Grupo 10">
            <a:extLst>
              <a:ext uri="{FF2B5EF4-FFF2-40B4-BE49-F238E27FC236}">
                <a16:creationId xmlns:a16="http://schemas.microsoft.com/office/drawing/2014/main" id="{BAD5B44E-1B78-468F-BAB7-E25F8C417AFF}"/>
              </a:ext>
            </a:extLst>
          </p:cNvPr>
          <p:cNvGrpSpPr/>
          <p:nvPr/>
        </p:nvGrpSpPr>
        <p:grpSpPr>
          <a:xfrm>
            <a:off x="7447666" y="1303116"/>
            <a:ext cx="4605555" cy="4384199"/>
            <a:chOff x="7424257" y="740251"/>
            <a:chExt cx="4605555" cy="4384199"/>
          </a:xfrm>
        </p:grpSpPr>
        <p:sp>
          <p:nvSpPr>
            <p:cNvPr id="12" name="Rectángulo: esquinas redondeadas 11">
              <a:extLst>
                <a:ext uri="{FF2B5EF4-FFF2-40B4-BE49-F238E27FC236}">
                  <a16:creationId xmlns:a16="http://schemas.microsoft.com/office/drawing/2014/main" id="{819BD8A9-F2C4-4DC5-B2CF-26326F948DE6}"/>
                </a:ext>
              </a:extLst>
            </p:cNvPr>
            <p:cNvSpPr/>
            <p:nvPr/>
          </p:nvSpPr>
          <p:spPr>
            <a:xfrm>
              <a:off x="7424257" y="1284985"/>
              <a:ext cx="3951214" cy="3839465"/>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Este </a:t>
              </a:r>
              <a:r>
                <a:rPr lang="es-ES" sz="1400" kern="0" dirty="0" err="1">
                  <a:solidFill>
                    <a:srgbClr val="EAAA00"/>
                  </a:solidFill>
                  <a:cs typeface="Arial" panose="020B0604020202020204" pitchFamily="34" charset="0"/>
                </a:rPr>
                <a:t>Tab</a:t>
              </a:r>
              <a:r>
                <a:rPr lang="es-ES" sz="1400" kern="0" dirty="0">
                  <a:solidFill>
                    <a:srgbClr val="EAAA00"/>
                  </a:solidFill>
                  <a:cs typeface="Arial" panose="020B0604020202020204" pitchFamily="34" charset="0"/>
                </a:rPr>
                <a:t> contiene un resumen estructurado y ordenado de todos los documentos adjuntos que subiste durante el ingreso de la iniciativa.</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Puedes descargarlos o eliminarlos.</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Si requieres cargar mas archivos debes hacerlos en los </a:t>
              </a:r>
              <a:r>
                <a:rPr lang="es-ES" sz="1400" kern="0" dirty="0" err="1">
                  <a:solidFill>
                    <a:srgbClr val="EAAA00"/>
                  </a:solidFill>
                  <a:cs typeface="Arial" panose="020B0604020202020204" pitchFamily="34" charset="0"/>
                </a:rPr>
                <a:t>Tab’s</a:t>
              </a:r>
              <a:r>
                <a:rPr lang="es-ES" sz="1400" kern="0" dirty="0">
                  <a:solidFill>
                    <a:srgbClr val="EAAA00"/>
                  </a:solidFill>
                  <a:cs typeface="Arial" panose="020B0604020202020204" pitchFamily="34" charset="0"/>
                </a:rPr>
                <a:t> correspondientes.</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Esta información es la que se revisará en detalle para la aprobación, por lo que te recomiendo agregar un buen nivel de información para que tu proyecto siga su curso de aprobación y finalmente conforme un ejercicio oficial.</a:t>
              </a:r>
            </a:p>
          </p:txBody>
        </p:sp>
        <p:pic>
          <p:nvPicPr>
            <p:cNvPr id="13" name="Gráfico 12" descr="Ojo">
              <a:extLst>
                <a:ext uri="{FF2B5EF4-FFF2-40B4-BE49-F238E27FC236}">
                  <a16:creationId xmlns:a16="http://schemas.microsoft.com/office/drawing/2014/main" id="{83D5C91B-102A-4906-B8B7-11128D6A25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8708" y="3519586"/>
              <a:ext cx="407982" cy="407982"/>
            </a:xfrm>
            <a:prstGeom prst="rect">
              <a:avLst/>
            </a:prstGeom>
          </p:spPr>
        </p:pic>
        <p:pic>
          <p:nvPicPr>
            <p:cNvPr id="14" name="Imagen 13">
              <a:extLst>
                <a:ext uri="{FF2B5EF4-FFF2-40B4-BE49-F238E27FC236}">
                  <a16:creationId xmlns:a16="http://schemas.microsoft.com/office/drawing/2014/main" id="{018EF580-9174-48E8-AF96-7C60A04BD05B}"/>
                </a:ext>
              </a:extLst>
            </p:cNvPr>
            <p:cNvPicPr>
              <a:picLocks noChangeAspect="1"/>
            </p:cNvPicPr>
            <p:nvPr/>
          </p:nvPicPr>
          <p:blipFill rotWithShape="1">
            <a:blip r:embed="rId2"/>
            <a:srcRect l="12891" t="7381" r="13689" b="7999"/>
            <a:stretch/>
          </p:blipFill>
          <p:spPr>
            <a:xfrm>
              <a:off x="11039911" y="740251"/>
              <a:ext cx="989901" cy="1140902"/>
            </a:xfrm>
            <a:prstGeom prst="rect">
              <a:avLst/>
            </a:prstGeom>
            <a:solidFill>
              <a:schemeClr val="bg1"/>
            </a:solidFill>
          </p:spPr>
        </p:pic>
      </p:grpSp>
      <p:grpSp>
        <p:nvGrpSpPr>
          <p:cNvPr id="6" name="Grupo 5">
            <a:extLst>
              <a:ext uri="{FF2B5EF4-FFF2-40B4-BE49-F238E27FC236}">
                <a16:creationId xmlns:a16="http://schemas.microsoft.com/office/drawing/2014/main" id="{D3DF620C-4B50-4680-AF3C-B3AD5B58F44B}"/>
              </a:ext>
            </a:extLst>
          </p:cNvPr>
          <p:cNvGrpSpPr/>
          <p:nvPr/>
        </p:nvGrpSpPr>
        <p:grpSpPr>
          <a:xfrm>
            <a:off x="7875836" y="1544188"/>
            <a:ext cx="3584494" cy="2939178"/>
            <a:chOff x="8445318" y="2363451"/>
            <a:chExt cx="3584494" cy="2939178"/>
          </a:xfrm>
        </p:grpSpPr>
        <p:sp>
          <p:nvSpPr>
            <p:cNvPr id="7" name="Rectángulo: esquinas redondeadas 6">
              <a:extLst>
                <a:ext uri="{FF2B5EF4-FFF2-40B4-BE49-F238E27FC236}">
                  <a16:creationId xmlns:a16="http://schemas.microsoft.com/office/drawing/2014/main" id="{A2622355-4703-4128-BF4E-31CCCBA19558}"/>
                </a:ext>
              </a:extLst>
            </p:cNvPr>
            <p:cNvSpPr/>
            <p:nvPr/>
          </p:nvSpPr>
          <p:spPr>
            <a:xfrm>
              <a:off x="8445318" y="2363451"/>
              <a:ext cx="3484489" cy="227367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te presento el </a:t>
              </a:r>
              <a:r>
                <a:rPr lang="es-ES" sz="1600" kern="0" dirty="0" err="1">
                  <a:solidFill>
                    <a:srgbClr val="EAAA00"/>
                  </a:solidFill>
                  <a:cs typeface="Arial" panose="020B0604020202020204" pitchFamily="34" charset="0"/>
                </a:rPr>
                <a:t>Tab</a:t>
              </a:r>
              <a:r>
                <a:rPr lang="es-ES" sz="1600" kern="0" dirty="0">
                  <a:solidFill>
                    <a:srgbClr val="EAAA00"/>
                  </a:solidFill>
                  <a:cs typeface="Arial" panose="020B0604020202020204" pitchFamily="34" charset="0"/>
                </a:rPr>
                <a:t> 8 de </a:t>
              </a:r>
              <a:r>
                <a:rPr lang="es-ES" sz="1600" b="1" kern="0" dirty="0">
                  <a:solidFill>
                    <a:srgbClr val="EAAA00"/>
                  </a:solidFill>
                  <a:cs typeface="Arial" panose="020B0604020202020204" pitchFamily="34" charset="0"/>
                </a:rPr>
                <a:t>“Adjuntos”. </a:t>
              </a: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Dale una mirada para que lo conozcas y entiendas mejor mi orientación y ayuda.</a:t>
              </a:r>
              <a:endParaRPr lang="es-ES" sz="1400" kern="0" dirty="0">
                <a:solidFill>
                  <a:srgbClr val="EAAA00"/>
                </a:solidFill>
                <a:cs typeface="Arial" panose="020B0604020202020204" pitchFamily="34" charset="0"/>
              </a:endParaRPr>
            </a:p>
          </p:txBody>
        </p:sp>
        <p:pic>
          <p:nvPicPr>
            <p:cNvPr id="8" name="Imagen 7">
              <a:extLst>
                <a:ext uri="{FF2B5EF4-FFF2-40B4-BE49-F238E27FC236}">
                  <a16:creationId xmlns:a16="http://schemas.microsoft.com/office/drawing/2014/main" id="{323452A0-6056-4ABE-9445-648CA2119DD8}"/>
                </a:ext>
              </a:extLst>
            </p:cNvPr>
            <p:cNvPicPr>
              <a:picLocks noChangeAspect="1"/>
            </p:cNvPicPr>
            <p:nvPr/>
          </p:nvPicPr>
          <p:blipFill rotWithShape="1">
            <a:blip r:embed="rId2"/>
            <a:srcRect l="12891" t="7381" r="13689" b="7999"/>
            <a:stretch/>
          </p:blipFill>
          <p:spPr>
            <a:xfrm>
              <a:off x="11039911" y="4161727"/>
              <a:ext cx="989901" cy="1140902"/>
            </a:xfrm>
            <a:prstGeom prst="rect">
              <a:avLst/>
            </a:prstGeom>
            <a:solidFill>
              <a:schemeClr val="bg1"/>
            </a:solidFill>
          </p:spPr>
        </p:pic>
      </p:grpSp>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es-ES" sz="2000" dirty="0">
                <a:solidFill>
                  <a:schemeClr val="bg1">
                    <a:lumMod val="50000"/>
                  </a:schemeClr>
                </a:solidFill>
              </a:rPr>
              <a:t>Tab 8: Documentos Adjuntos</a:t>
            </a: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3" name="Imagen 2">
            <a:extLst>
              <a:ext uri="{FF2B5EF4-FFF2-40B4-BE49-F238E27FC236}">
                <a16:creationId xmlns:a16="http://schemas.microsoft.com/office/drawing/2014/main" id="{C5A4D392-7DED-4BDA-891A-78B9E894DFF8}"/>
              </a:ext>
            </a:extLst>
          </p:cNvPr>
          <p:cNvPicPr>
            <a:picLocks noChangeAspect="1"/>
          </p:cNvPicPr>
          <p:nvPr/>
        </p:nvPicPr>
        <p:blipFill>
          <a:blip r:embed="rId7"/>
          <a:stretch>
            <a:fillRect/>
          </a:stretch>
        </p:blipFill>
        <p:spPr>
          <a:xfrm>
            <a:off x="125187" y="1312641"/>
            <a:ext cx="7200000" cy="2735484"/>
          </a:xfrm>
          <a:prstGeom prst="rect">
            <a:avLst/>
          </a:prstGeom>
        </p:spPr>
      </p:pic>
    </p:spTree>
    <p:extLst>
      <p:ext uri="{BB962C8B-B14F-4D97-AF65-F5344CB8AC3E}">
        <p14:creationId xmlns:p14="http://schemas.microsoft.com/office/powerpoint/2010/main" val="334367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D3DF620C-4B50-4680-AF3C-B3AD5B58F44B}"/>
              </a:ext>
            </a:extLst>
          </p:cNvPr>
          <p:cNvGrpSpPr/>
          <p:nvPr/>
        </p:nvGrpSpPr>
        <p:grpSpPr>
          <a:xfrm>
            <a:off x="1076325" y="989656"/>
            <a:ext cx="5534025" cy="4818311"/>
            <a:chOff x="5373691" y="1793000"/>
            <a:chExt cx="4558831" cy="4818311"/>
          </a:xfrm>
        </p:grpSpPr>
        <p:sp>
          <p:nvSpPr>
            <p:cNvPr id="7" name="Rectángulo: esquinas redondeadas 6">
              <a:extLst>
                <a:ext uri="{FF2B5EF4-FFF2-40B4-BE49-F238E27FC236}">
                  <a16:creationId xmlns:a16="http://schemas.microsoft.com/office/drawing/2014/main" id="{A2622355-4703-4128-BF4E-31CCCBA19558}"/>
                </a:ext>
              </a:extLst>
            </p:cNvPr>
            <p:cNvSpPr/>
            <p:nvPr/>
          </p:nvSpPr>
          <p:spPr>
            <a:xfrm>
              <a:off x="6549843" y="1793000"/>
              <a:ext cx="3382679" cy="4818311"/>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2000" b="1" kern="0" dirty="0">
                  <a:solidFill>
                    <a:srgbClr val="EAAA00"/>
                  </a:solidFill>
                  <a:cs typeface="Arial" panose="020B0604020202020204" pitchFamily="34" charset="0"/>
                </a:rPr>
                <a:t>Felicitaciones Gestor!</a:t>
              </a:r>
            </a:p>
            <a:p>
              <a:pPr marL="0" marR="0" indent="0" algn="ctr" defTabSz="914400" eaLnBrk="1" fontAlgn="auto" latinLnBrk="0" hangingPunct="1">
                <a:lnSpc>
                  <a:spcPct val="100000"/>
                </a:lnSpc>
                <a:spcBef>
                  <a:spcPts val="0"/>
                </a:spcBef>
                <a:spcAft>
                  <a:spcPts val="0"/>
                </a:spcAft>
                <a:buClrTx/>
                <a:buSzTx/>
                <a:buFontTx/>
                <a:buNone/>
                <a:tabLst/>
              </a:pPr>
              <a:endParaRPr lang="es-ES" sz="2000" kern="0" dirty="0">
                <a:solidFill>
                  <a:srgbClr val="EAAA00"/>
                </a:solidFill>
                <a:cs typeface="Arial" panose="020B0604020202020204" pitchFamily="34" charset="0"/>
              </a:endParaRPr>
            </a:p>
            <a:p>
              <a:pPr marL="0" marR="0" indent="0" algn="ctr" defTabSz="914400" eaLnBrk="1" fontAlgn="auto" latinLnBrk="0" hangingPunct="1">
                <a:lnSpc>
                  <a:spcPct val="100000"/>
                </a:lnSpc>
                <a:spcBef>
                  <a:spcPts val="0"/>
                </a:spcBef>
                <a:spcAft>
                  <a:spcPts val="0"/>
                </a:spcAft>
                <a:buClrTx/>
                <a:buSzTx/>
                <a:buFontTx/>
                <a:buNone/>
                <a:tabLst/>
              </a:pPr>
              <a:r>
                <a:rPr lang="es-ES" sz="2000" kern="0" dirty="0">
                  <a:solidFill>
                    <a:srgbClr val="EAAA00"/>
                  </a:solidFill>
                  <a:cs typeface="Arial" panose="020B0604020202020204" pitchFamily="34" charset="0"/>
                </a:rPr>
                <a:t>Haz terminado este material de orientación y ayuda para ingresar tu iniciativa.</a:t>
              </a:r>
            </a:p>
            <a:p>
              <a:pPr marL="0" marR="0" indent="0" algn="ctr" defTabSz="914400" eaLnBrk="1" fontAlgn="auto" latinLnBrk="0" hangingPunct="1">
                <a:lnSpc>
                  <a:spcPct val="100000"/>
                </a:lnSpc>
                <a:spcBef>
                  <a:spcPts val="0"/>
                </a:spcBef>
                <a:spcAft>
                  <a:spcPts val="0"/>
                </a:spcAft>
                <a:buClrTx/>
                <a:buSzTx/>
                <a:buFontTx/>
                <a:buNone/>
                <a:tabLst/>
              </a:pPr>
              <a:endParaRPr lang="es-ES" sz="2000" kern="0" dirty="0">
                <a:solidFill>
                  <a:srgbClr val="EAAA00"/>
                </a:solidFill>
                <a:cs typeface="Arial" panose="020B0604020202020204" pitchFamily="34" charset="0"/>
              </a:endParaRP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Si requieres de mi ayuda para usar el módulo de </a:t>
              </a:r>
              <a:r>
                <a:rPr lang="es-ES" sz="1600" b="1" kern="0" dirty="0">
                  <a:solidFill>
                    <a:srgbClr val="EAAA00"/>
                  </a:solidFill>
                  <a:cs typeface="Arial" panose="020B0604020202020204" pitchFamily="34" charset="0"/>
                </a:rPr>
                <a:t>“Gestión de Iniciativas”, </a:t>
              </a:r>
              <a:r>
                <a:rPr lang="es-ES" sz="1600" kern="0" dirty="0">
                  <a:solidFill>
                    <a:srgbClr val="EAAA00"/>
                  </a:solidFill>
                  <a:cs typeface="Arial" panose="020B0604020202020204" pitchFamily="34" charset="0"/>
                </a:rPr>
                <a:t>donde podrás consultar, responder comentarios y editar tu iniciativa en los diversos estados mientras fluye por el flujo de trabajo hasta conformar un ejercicio oficial, debes consultar el material de apoyo que aparece en la siguiente imagen.</a:t>
              </a:r>
            </a:p>
          </p:txBody>
        </p:sp>
        <p:pic>
          <p:nvPicPr>
            <p:cNvPr id="8" name="Imagen 7">
              <a:extLst>
                <a:ext uri="{FF2B5EF4-FFF2-40B4-BE49-F238E27FC236}">
                  <a16:creationId xmlns:a16="http://schemas.microsoft.com/office/drawing/2014/main" id="{323452A0-6056-4ABE-9445-648CA2119DD8}"/>
                </a:ext>
              </a:extLst>
            </p:cNvPr>
            <p:cNvPicPr>
              <a:picLocks noChangeAspect="1"/>
            </p:cNvPicPr>
            <p:nvPr/>
          </p:nvPicPr>
          <p:blipFill rotWithShape="1">
            <a:blip r:embed="rId2"/>
            <a:srcRect l="12891" t="7381" r="13689" b="7999"/>
            <a:stretch/>
          </p:blipFill>
          <p:spPr>
            <a:xfrm>
              <a:off x="5373691" y="1865704"/>
              <a:ext cx="1067802" cy="1369461"/>
            </a:xfrm>
            <a:prstGeom prst="rect">
              <a:avLst/>
            </a:prstGeom>
            <a:solidFill>
              <a:schemeClr val="bg1"/>
            </a:solidFill>
          </p:spPr>
        </p:pic>
      </p:gr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9" name="Imagen 8">
            <a:extLst>
              <a:ext uri="{FF2B5EF4-FFF2-40B4-BE49-F238E27FC236}">
                <a16:creationId xmlns:a16="http://schemas.microsoft.com/office/drawing/2014/main" id="{EE1D59E4-B40B-4850-835F-53B1EB2C5DD7}"/>
              </a:ext>
            </a:extLst>
          </p:cNvPr>
          <p:cNvPicPr>
            <a:picLocks noChangeAspect="1"/>
          </p:cNvPicPr>
          <p:nvPr/>
        </p:nvPicPr>
        <p:blipFill>
          <a:blip r:embed="rId3">
            <a:duotone>
              <a:schemeClr val="accent2">
                <a:shade val="45000"/>
                <a:satMod val="135000"/>
              </a:schemeClr>
              <a:prstClr val="white"/>
            </a:duotone>
          </a:blip>
          <a:stretch>
            <a:fillRect/>
          </a:stretch>
        </p:blipFill>
        <p:spPr>
          <a:xfrm>
            <a:off x="6726934" y="1466850"/>
            <a:ext cx="5571899" cy="3933825"/>
          </a:xfrm>
          <a:prstGeom prst="rect">
            <a:avLst/>
          </a:prstGeom>
        </p:spPr>
      </p:pic>
    </p:spTree>
    <p:extLst>
      <p:ext uri="{BB962C8B-B14F-4D97-AF65-F5344CB8AC3E}">
        <p14:creationId xmlns:p14="http://schemas.microsoft.com/office/powerpoint/2010/main" val="3879637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120 Rectángulo"/>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36" name="Imagen 35">
            <a:extLst>
              <a:ext uri="{FF2B5EF4-FFF2-40B4-BE49-F238E27FC236}">
                <a16:creationId xmlns:a16="http://schemas.microsoft.com/office/drawing/2014/main" id="{207EFB7A-32AD-42E7-8CDB-E1D74E925208}"/>
              </a:ext>
            </a:extLst>
          </p:cNvPr>
          <p:cNvPicPr>
            <a:picLocks noChangeAspect="1"/>
          </p:cNvPicPr>
          <p:nvPr/>
        </p:nvPicPr>
        <p:blipFill>
          <a:blip r:embed="rId2"/>
          <a:stretch>
            <a:fillRect/>
          </a:stretch>
        </p:blipFill>
        <p:spPr>
          <a:xfrm>
            <a:off x="191097" y="1489723"/>
            <a:ext cx="7166047" cy="5059313"/>
          </a:xfrm>
          <a:prstGeom prst="rect">
            <a:avLst/>
          </a:prstGeom>
        </p:spPr>
      </p:pic>
      <p:sp>
        <p:nvSpPr>
          <p:cNvPr id="38" name="120 Rectángulo">
            <a:extLst>
              <a:ext uri="{FF2B5EF4-FFF2-40B4-BE49-F238E27FC236}">
                <a16:creationId xmlns:a16="http://schemas.microsoft.com/office/drawing/2014/main" id="{615AAABD-F4F1-40FE-B552-53A1FF5432E1}"/>
              </a:ext>
            </a:extLst>
          </p:cNvPr>
          <p:cNvSpPr/>
          <p:nvPr/>
        </p:nvSpPr>
        <p:spPr>
          <a:xfrm>
            <a:off x="191097" y="778417"/>
            <a:ext cx="4358437" cy="369332"/>
          </a:xfrm>
          <a:prstGeom prst="rect">
            <a:avLst/>
          </a:prstGeom>
        </p:spPr>
        <p:txBody>
          <a:bodyPr wrap="none">
            <a:spAutoFit/>
          </a:bodyPr>
          <a:lstStyle/>
          <a:p>
            <a:r>
              <a:rPr lang="es-CL" dirty="0">
                <a:solidFill>
                  <a:srgbClr val="00778B"/>
                </a:solidFill>
                <a:ea typeface="+mj-ea"/>
                <a:cs typeface="+mj-cs"/>
              </a:rPr>
              <a:t>Mapa General Documentos de Capacitación</a:t>
            </a:r>
          </a:p>
        </p:txBody>
      </p:sp>
    </p:spTree>
    <p:extLst>
      <p:ext uri="{BB962C8B-B14F-4D97-AF65-F5344CB8AC3E}">
        <p14:creationId xmlns:p14="http://schemas.microsoft.com/office/powerpoint/2010/main" val="4140794925"/>
      </p:ext>
    </p:extLst>
  </p:cSld>
  <p:clrMapOvr>
    <a:masterClrMapping/>
  </p:clrMapOvr>
  <mc:AlternateContent xmlns:mc="http://schemas.openxmlformats.org/markup-compatibility/2006">
    <mc:Choice xmlns:p14="http://schemas.microsoft.com/office/powerpoint/2010/main" Requires="p14">
      <p:transition spd="slow" p14:dur="2000" advTm="5093"/>
    </mc:Choice>
    <mc:Fallback>
      <p:transition spd="slow" advTm="509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120 Rectángulo"/>
          <p:cNvSpPr/>
          <p:nvPr/>
        </p:nvSpPr>
        <p:spPr>
          <a:xfrm>
            <a:off x="191098" y="798179"/>
            <a:ext cx="2913555" cy="369332"/>
          </a:xfrm>
          <a:prstGeom prst="rect">
            <a:avLst/>
          </a:prstGeom>
        </p:spPr>
        <p:txBody>
          <a:bodyPr wrap="none">
            <a:spAutoFit/>
          </a:bodyPr>
          <a:lstStyle/>
          <a:p>
            <a:r>
              <a:rPr lang="es-ES" dirty="0">
                <a:solidFill>
                  <a:srgbClr val="00778B"/>
                </a:solidFill>
                <a:ea typeface="+mj-ea"/>
                <a:cs typeface="+mj-cs"/>
              </a:rPr>
              <a:t>C</a:t>
            </a:r>
            <a:r>
              <a:rPr lang="es-CL" dirty="0">
                <a:solidFill>
                  <a:srgbClr val="00778B"/>
                </a:solidFill>
                <a:ea typeface="+mj-ea"/>
                <a:cs typeface="+mj-cs"/>
              </a:rPr>
              <a:t>ontenido de la Capacitación</a:t>
            </a:r>
          </a:p>
        </p:txBody>
      </p:sp>
      <p:sp>
        <p:nvSpPr>
          <p:cNvPr id="2" name="CuadroTexto 1">
            <a:extLst>
              <a:ext uri="{FF2B5EF4-FFF2-40B4-BE49-F238E27FC236}">
                <a16:creationId xmlns:a16="http://schemas.microsoft.com/office/drawing/2014/main" id="{0447964B-99CC-4DEA-A574-B589A85DB732}"/>
              </a:ext>
            </a:extLst>
          </p:cNvPr>
          <p:cNvSpPr txBox="1"/>
          <p:nvPr/>
        </p:nvSpPr>
        <p:spPr>
          <a:xfrm>
            <a:off x="687896" y="939570"/>
            <a:ext cx="4549007" cy="578619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200000"/>
              </a:lnSpc>
            </a:pPr>
            <a:r>
              <a:rPr lang="es-ES" sz="2000" dirty="0">
                <a:solidFill>
                  <a:schemeClr val="bg1">
                    <a:lumMod val="50000"/>
                  </a:schemeClr>
                </a:solidFill>
              </a:rPr>
              <a:t>Tab 1: Identificación</a:t>
            </a:r>
          </a:p>
          <a:p>
            <a:pPr marL="360362">
              <a:lnSpc>
                <a:spcPct val="200000"/>
              </a:lnSpc>
            </a:pPr>
            <a:r>
              <a:rPr lang="es-ES" sz="2000" dirty="0">
                <a:solidFill>
                  <a:schemeClr val="bg1">
                    <a:lumMod val="50000"/>
                  </a:schemeClr>
                </a:solidFill>
              </a:rPr>
              <a:t>Tab 2: Categorización</a:t>
            </a:r>
          </a:p>
          <a:p>
            <a:pPr marL="360362">
              <a:lnSpc>
                <a:spcPct val="200000"/>
              </a:lnSpc>
            </a:pPr>
            <a:r>
              <a:rPr lang="es-ES" sz="2000" dirty="0">
                <a:solidFill>
                  <a:schemeClr val="bg1">
                    <a:lumMod val="50000"/>
                  </a:schemeClr>
                </a:solidFill>
              </a:rPr>
              <a:t>Tab 3: Presupuesto (Flujos)</a:t>
            </a:r>
          </a:p>
          <a:p>
            <a:pPr marL="360362">
              <a:lnSpc>
                <a:spcPct val="200000"/>
              </a:lnSpc>
            </a:pPr>
            <a:r>
              <a:rPr lang="es-ES" sz="2000" dirty="0">
                <a:solidFill>
                  <a:schemeClr val="bg1">
                    <a:lumMod val="50000"/>
                  </a:schemeClr>
                </a:solidFill>
              </a:rPr>
              <a:t>Tab 4: Descripción Detallada</a:t>
            </a:r>
          </a:p>
          <a:p>
            <a:pPr marL="360362">
              <a:lnSpc>
                <a:spcPct val="200000"/>
              </a:lnSpc>
            </a:pPr>
            <a:r>
              <a:rPr lang="es-ES" sz="2000" dirty="0">
                <a:solidFill>
                  <a:schemeClr val="bg1">
                    <a:lumMod val="50000"/>
                  </a:schemeClr>
                </a:solidFill>
              </a:rPr>
              <a:t>Tab 5: Evaluación Económica</a:t>
            </a:r>
          </a:p>
          <a:p>
            <a:pPr marL="360362">
              <a:lnSpc>
                <a:spcPct val="200000"/>
              </a:lnSpc>
            </a:pPr>
            <a:r>
              <a:rPr lang="es-ES" sz="2000" dirty="0">
                <a:solidFill>
                  <a:schemeClr val="bg1">
                    <a:lumMod val="50000"/>
                  </a:schemeClr>
                </a:solidFill>
              </a:rPr>
              <a:t>Tab 6: Evaluación de Riesgo</a:t>
            </a:r>
          </a:p>
          <a:p>
            <a:pPr marL="360362">
              <a:lnSpc>
                <a:spcPct val="200000"/>
              </a:lnSpc>
            </a:pPr>
            <a:r>
              <a:rPr lang="es-ES" sz="2000" dirty="0">
                <a:solidFill>
                  <a:schemeClr val="bg1">
                    <a:lumMod val="50000"/>
                  </a:schemeClr>
                </a:solidFill>
              </a:rPr>
              <a:t>Tab 7: Resumen CAPEX e Hitos</a:t>
            </a:r>
          </a:p>
          <a:p>
            <a:pPr marL="360362">
              <a:lnSpc>
                <a:spcPct val="200000"/>
              </a:lnSpc>
            </a:pPr>
            <a:r>
              <a:rPr lang="es-ES" sz="2000" dirty="0">
                <a:solidFill>
                  <a:schemeClr val="bg1">
                    <a:lumMod val="50000"/>
                  </a:schemeClr>
                </a:solidFill>
              </a:rPr>
              <a:t>Tab 8: Documentos Adjuntos</a:t>
            </a:r>
          </a:p>
          <a:p>
            <a:pPr marL="342900" indent="-342900">
              <a:buFont typeface="Wingdings" panose="05000000000000000000" pitchFamily="2" charset="2"/>
              <a:buChar char="ü"/>
            </a:pPr>
            <a:endParaRPr lang="es-ES" sz="2000" dirty="0">
              <a:solidFill>
                <a:schemeClr val="bg1">
                  <a:lumMod val="50000"/>
                </a:schemeClr>
              </a:solidFill>
            </a:endParaRPr>
          </a:p>
        </p:txBody>
      </p:sp>
      <p:sp>
        <p:nvSpPr>
          <p:cNvPr id="42" name="Rectángulo: esquinas redondeadas 41">
            <a:extLst>
              <a:ext uri="{FF2B5EF4-FFF2-40B4-BE49-F238E27FC236}">
                <a16:creationId xmlns:a16="http://schemas.microsoft.com/office/drawing/2014/main" id="{DE92FF4E-7D7A-4519-99B4-AFDF7EF12B33}"/>
              </a:ext>
            </a:extLst>
          </p:cNvPr>
          <p:cNvSpPr/>
          <p:nvPr/>
        </p:nvSpPr>
        <p:spPr>
          <a:xfrm>
            <a:off x="7592037" y="2080472"/>
            <a:ext cx="2852256" cy="3103928"/>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b="1" kern="0" dirty="0">
                <a:solidFill>
                  <a:srgbClr val="EAAA00"/>
                </a:solidFill>
                <a:cs typeface="Arial" panose="020B0604020202020204" pitchFamily="34" charset="0"/>
              </a:rPr>
              <a:t>Hola Gestor!!!</a:t>
            </a: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Iniciarás el aprendizaje para el desarrollo de una Iniciativa CAPEX de una forma didáctica.</a:t>
            </a:r>
          </a:p>
          <a:p>
            <a:pPr marL="0" marR="0" indent="0" algn="ctr" defTabSz="914400" eaLnBrk="1" fontAlgn="auto" latinLnBrk="0" hangingPunct="1">
              <a:lnSpc>
                <a:spcPct val="100000"/>
              </a:lnSpc>
              <a:spcBef>
                <a:spcPts val="0"/>
              </a:spcBef>
              <a:spcAft>
                <a:spcPts val="0"/>
              </a:spcAft>
              <a:buClrTx/>
              <a:buSzTx/>
              <a:buFontTx/>
              <a:buNone/>
              <a:tabLst/>
            </a:pPr>
            <a:endParaRPr lang="es-ES" sz="1600" kern="0" dirty="0">
              <a:solidFill>
                <a:srgbClr val="EAAA00"/>
              </a:solidFill>
              <a:cs typeface="Arial" panose="020B0604020202020204" pitchFamily="34" charset="0"/>
            </a:endParaRP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Te acompañaré en este proceso indicándote las alertas y los temas relevantes que debieras recordar.</a:t>
            </a:r>
          </a:p>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rgbClr val="FF9900"/>
              </a:solidFill>
              <a:effectLst/>
              <a:uLnTx/>
              <a:uFillTx/>
              <a:latin typeface="+mn-lt"/>
              <a:ea typeface="+mn-ea"/>
              <a:cs typeface="Arial" panose="020B0604020202020204" pitchFamily="34" charset="0"/>
            </a:endParaRPr>
          </a:p>
        </p:txBody>
      </p:sp>
      <p:pic>
        <p:nvPicPr>
          <p:cNvPr id="41" name="Imagen 40">
            <a:extLst>
              <a:ext uri="{FF2B5EF4-FFF2-40B4-BE49-F238E27FC236}">
                <a16:creationId xmlns:a16="http://schemas.microsoft.com/office/drawing/2014/main" id="{4BE002E9-B513-4727-9B01-C77BC37EE42D}"/>
              </a:ext>
            </a:extLst>
          </p:cNvPr>
          <p:cNvPicPr>
            <a:picLocks noChangeAspect="1"/>
          </p:cNvPicPr>
          <p:nvPr/>
        </p:nvPicPr>
        <p:blipFill rotWithShape="1">
          <a:blip r:embed="rId3"/>
          <a:srcRect l="12891" t="7381" r="13689" b="7999"/>
          <a:stretch/>
        </p:blipFill>
        <p:spPr>
          <a:xfrm>
            <a:off x="7097085" y="4806894"/>
            <a:ext cx="989901" cy="1140902"/>
          </a:xfrm>
          <a:prstGeom prst="rect">
            <a:avLst/>
          </a:prstGeom>
          <a:solidFill>
            <a:schemeClr val="bg1"/>
          </a:solidFill>
        </p:spPr>
      </p:pic>
      <p:sp>
        <p:nvSpPr>
          <p:cNvPr id="44" name="Rectángulo: esquinas redondeadas 43">
            <a:extLst>
              <a:ext uri="{FF2B5EF4-FFF2-40B4-BE49-F238E27FC236}">
                <a16:creationId xmlns:a16="http://schemas.microsoft.com/office/drawing/2014/main" id="{39062883-0631-4CEB-8BAC-A6C51C3BF06D}"/>
              </a:ext>
            </a:extLst>
          </p:cNvPr>
          <p:cNvSpPr/>
          <p:nvPr/>
        </p:nvSpPr>
        <p:spPr>
          <a:xfrm>
            <a:off x="1031198" y="158551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47" name="Rectángulo: esquinas redondeadas 46">
            <a:extLst>
              <a:ext uri="{FF2B5EF4-FFF2-40B4-BE49-F238E27FC236}">
                <a16:creationId xmlns:a16="http://schemas.microsoft.com/office/drawing/2014/main" id="{E5064156-4B26-47BC-AB39-18EAA31D0E16}"/>
              </a:ext>
            </a:extLst>
          </p:cNvPr>
          <p:cNvSpPr/>
          <p:nvPr/>
        </p:nvSpPr>
        <p:spPr>
          <a:xfrm>
            <a:off x="1031198" y="3428701"/>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48" name="Rectángulo: esquinas redondeadas 47">
            <a:extLst>
              <a:ext uri="{FF2B5EF4-FFF2-40B4-BE49-F238E27FC236}">
                <a16:creationId xmlns:a16="http://schemas.microsoft.com/office/drawing/2014/main" id="{EE519474-7C1A-4C52-BDDB-E0121CCCB3E9}"/>
              </a:ext>
            </a:extLst>
          </p:cNvPr>
          <p:cNvSpPr/>
          <p:nvPr/>
        </p:nvSpPr>
        <p:spPr>
          <a:xfrm>
            <a:off x="1031198" y="2199913"/>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49" name="Rectángulo: esquinas redondeadas 48">
            <a:extLst>
              <a:ext uri="{FF2B5EF4-FFF2-40B4-BE49-F238E27FC236}">
                <a16:creationId xmlns:a16="http://schemas.microsoft.com/office/drawing/2014/main" id="{9A135B5A-F693-4764-ADB8-DAB8FD0D876F}"/>
              </a:ext>
            </a:extLst>
          </p:cNvPr>
          <p:cNvSpPr/>
          <p:nvPr/>
        </p:nvSpPr>
        <p:spPr>
          <a:xfrm>
            <a:off x="1031198" y="2814307"/>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0" name="Rectángulo: esquinas redondeadas 49">
            <a:extLst>
              <a:ext uri="{FF2B5EF4-FFF2-40B4-BE49-F238E27FC236}">
                <a16:creationId xmlns:a16="http://schemas.microsoft.com/office/drawing/2014/main" id="{2FA6F70B-D943-4EA6-8BE5-661FC05DA147}"/>
              </a:ext>
            </a:extLst>
          </p:cNvPr>
          <p:cNvSpPr/>
          <p:nvPr/>
        </p:nvSpPr>
        <p:spPr>
          <a:xfrm>
            <a:off x="1031198" y="4043095"/>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1" name="Rectángulo: esquinas redondeadas 50">
            <a:extLst>
              <a:ext uri="{FF2B5EF4-FFF2-40B4-BE49-F238E27FC236}">
                <a16:creationId xmlns:a16="http://schemas.microsoft.com/office/drawing/2014/main" id="{A53EC2D9-0A30-4A92-866B-DF04B5F65E6D}"/>
              </a:ext>
            </a:extLst>
          </p:cNvPr>
          <p:cNvSpPr/>
          <p:nvPr/>
        </p:nvSpPr>
        <p:spPr>
          <a:xfrm>
            <a:off x="1031198" y="465748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2" name="Rectángulo: esquinas redondeadas 51">
            <a:extLst>
              <a:ext uri="{FF2B5EF4-FFF2-40B4-BE49-F238E27FC236}">
                <a16:creationId xmlns:a16="http://schemas.microsoft.com/office/drawing/2014/main" id="{9D4A8983-1260-4F4B-A2F6-C4A977CEF807}"/>
              </a:ext>
            </a:extLst>
          </p:cNvPr>
          <p:cNvSpPr/>
          <p:nvPr/>
        </p:nvSpPr>
        <p:spPr>
          <a:xfrm>
            <a:off x="1031198" y="5271883"/>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3" name="Rectángulo: esquinas redondeadas 52">
            <a:extLst>
              <a:ext uri="{FF2B5EF4-FFF2-40B4-BE49-F238E27FC236}">
                <a16:creationId xmlns:a16="http://schemas.microsoft.com/office/drawing/2014/main" id="{16E761BB-67BB-4277-8129-8B96E3D8F9C5}"/>
              </a:ext>
            </a:extLst>
          </p:cNvPr>
          <p:cNvSpPr/>
          <p:nvPr/>
        </p:nvSpPr>
        <p:spPr>
          <a:xfrm>
            <a:off x="1031198" y="5886275"/>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spTree>
    <p:custDataLst>
      <p:tags r:id="rId1"/>
    </p:custDataLst>
    <p:extLst>
      <p:ext uri="{BB962C8B-B14F-4D97-AF65-F5344CB8AC3E}">
        <p14:creationId xmlns:p14="http://schemas.microsoft.com/office/powerpoint/2010/main" val="2811238838"/>
      </p:ext>
    </p:extLst>
  </p:cSld>
  <p:clrMapOvr>
    <a:masterClrMapping/>
  </p:clrMapOvr>
  <mc:AlternateContent xmlns:mc="http://schemas.openxmlformats.org/markup-compatibility/2006">
    <mc:Choice xmlns:p14="http://schemas.microsoft.com/office/powerpoint/2010/main" Requires="p14">
      <p:transition spd="slow" p14:dur="2000" advTm="5112"/>
    </mc:Choice>
    <mc:Fallback>
      <p:transition spd="slow" advTm="5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anim calcmode="lin" valueType="num">
                                      <p:cBhvr>
                                        <p:cTn id="8" dur="2000" fill="hold"/>
                                        <p:tgtEl>
                                          <p:spTgt spid="41"/>
                                        </p:tgtEl>
                                        <p:attrNameLst>
                                          <p:attrName>ppt_w</p:attrName>
                                        </p:attrNameLst>
                                      </p:cBhvr>
                                      <p:tavLst>
                                        <p:tav tm="0" fmla="#ppt_w*sin(2.5*pi*$)">
                                          <p:val>
                                            <p:fltVal val="0"/>
                                          </p:val>
                                        </p:tav>
                                        <p:tav tm="100000">
                                          <p:val>
                                            <p:fltVal val="1"/>
                                          </p:val>
                                        </p:tav>
                                      </p:tavLst>
                                    </p:anim>
                                    <p:anim calcmode="lin" valueType="num">
                                      <p:cBhvr>
                                        <p:cTn id="9" dur="2000" fill="hold"/>
                                        <p:tgtEl>
                                          <p:spTgt spid="41"/>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2000"/>
                                        <p:tgtEl>
                                          <p:spTgt spid="42"/>
                                        </p:tgtEl>
                                      </p:cBhvr>
                                    </p:animEffect>
                                    <p:anim calcmode="lin" valueType="num">
                                      <p:cBhvr>
                                        <p:cTn id="13" dur="2000" fill="hold"/>
                                        <p:tgtEl>
                                          <p:spTgt spid="42"/>
                                        </p:tgtEl>
                                        <p:attrNameLst>
                                          <p:attrName>ppt_w</p:attrName>
                                        </p:attrNameLst>
                                      </p:cBhvr>
                                      <p:tavLst>
                                        <p:tav tm="0" fmla="#ppt_w*sin(2.5*pi*$)">
                                          <p:val>
                                            <p:fltVal val="0"/>
                                          </p:val>
                                        </p:tav>
                                        <p:tav tm="100000">
                                          <p:val>
                                            <p:fltVal val="1"/>
                                          </p:val>
                                        </p:tav>
                                      </p:tavLst>
                                    </p:anim>
                                    <p:anim calcmode="lin" valueType="num">
                                      <p:cBhvr>
                                        <p:cTn id="14" dur="2000" fill="hold"/>
                                        <p:tgtEl>
                                          <p:spTgt spid="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2BB8878D-82E9-4A12-9F72-7ABA272682ED}"/>
              </a:ext>
            </a:extLst>
          </p:cNvPr>
          <p:cNvPicPr/>
          <p:nvPr/>
        </p:nvPicPr>
        <p:blipFill rotWithShape="1">
          <a:blip r:embed="rId2" cstate="print">
            <a:extLst>
              <a:ext uri="{28A0092B-C50C-407E-A947-70E740481C1C}">
                <a14:useLocalDpi xmlns:a14="http://schemas.microsoft.com/office/drawing/2010/main" val="0"/>
              </a:ext>
            </a:extLst>
          </a:blip>
          <a:srcRect l="25656" t="20544" r="18366"/>
          <a:stretch/>
        </p:blipFill>
        <p:spPr bwMode="auto">
          <a:xfrm>
            <a:off x="87087" y="1249958"/>
            <a:ext cx="7200000" cy="5519957"/>
          </a:xfrm>
          <a:prstGeom prst="rect">
            <a:avLst/>
          </a:prstGeom>
          <a:noFill/>
          <a:ln>
            <a:noFill/>
          </a:ln>
          <a:extLst>
            <a:ext uri="{53640926-AAD7-44D8-BBD7-CCE9431645EC}">
              <a14:shadowObscured xmlns:a14="http://schemas.microsoft.com/office/drawing/2010/main"/>
            </a:ext>
          </a:extLst>
        </p:spPr>
      </p:pic>
      <p:grpSp>
        <p:nvGrpSpPr>
          <p:cNvPr id="9" name="Grupo 8">
            <a:extLst>
              <a:ext uri="{FF2B5EF4-FFF2-40B4-BE49-F238E27FC236}">
                <a16:creationId xmlns:a16="http://schemas.microsoft.com/office/drawing/2014/main" id="{E3052EAF-EB28-4D81-B4F8-46796E1D9D14}"/>
              </a:ext>
            </a:extLst>
          </p:cNvPr>
          <p:cNvGrpSpPr/>
          <p:nvPr/>
        </p:nvGrpSpPr>
        <p:grpSpPr>
          <a:xfrm>
            <a:off x="294461" y="1479788"/>
            <a:ext cx="11490959" cy="3650774"/>
            <a:chOff x="294461" y="1479788"/>
            <a:chExt cx="11490959" cy="3650774"/>
          </a:xfrm>
        </p:grpSpPr>
        <p:sp>
          <p:nvSpPr>
            <p:cNvPr id="27" name="Rectángulo: esquinas redondeadas 26">
              <a:extLst>
                <a:ext uri="{FF2B5EF4-FFF2-40B4-BE49-F238E27FC236}">
                  <a16:creationId xmlns:a16="http://schemas.microsoft.com/office/drawing/2014/main" id="{6F622A43-451E-45E2-9069-7DC6B3019823}"/>
                </a:ext>
              </a:extLst>
            </p:cNvPr>
            <p:cNvSpPr/>
            <p:nvPr/>
          </p:nvSpPr>
          <p:spPr>
            <a:xfrm>
              <a:off x="294461" y="2654188"/>
              <a:ext cx="6792933" cy="650987"/>
            </a:xfrm>
            <a:prstGeom prst="roundRect">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s-ES" sz="1400" kern="0" dirty="0">
                <a:solidFill>
                  <a:srgbClr val="EAAA00"/>
                </a:solidFill>
                <a:cs typeface="Arial" panose="020B0604020202020204" pitchFamily="34" charset="0"/>
              </a:endParaRPr>
            </a:p>
          </p:txBody>
        </p:sp>
        <p:grpSp>
          <p:nvGrpSpPr>
            <p:cNvPr id="7" name="Grupo 6">
              <a:extLst>
                <a:ext uri="{FF2B5EF4-FFF2-40B4-BE49-F238E27FC236}">
                  <a16:creationId xmlns:a16="http://schemas.microsoft.com/office/drawing/2014/main" id="{8411F3C8-0F00-49C6-BDB3-B6CA0236D54E}"/>
                </a:ext>
              </a:extLst>
            </p:cNvPr>
            <p:cNvGrpSpPr/>
            <p:nvPr/>
          </p:nvGrpSpPr>
          <p:grpSpPr>
            <a:xfrm>
              <a:off x="7447666" y="1479788"/>
              <a:ext cx="4337754" cy="3650774"/>
              <a:chOff x="7532667" y="1083152"/>
              <a:chExt cx="4337754" cy="3650774"/>
            </a:xfrm>
          </p:grpSpPr>
          <p:sp>
            <p:nvSpPr>
              <p:cNvPr id="25" name="Rectángulo: esquinas redondeadas 24">
                <a:extLst>
                  <a:ext uri="{FF2B5EF4-FFF2-40B4-BE49-F238E27FC236}">
                    <a16:creationId xmlns:a16="http://schemas.microsoft.com/office/drawing/2014/main" id="{921A80B8-780E-4A06-ABB8-BA72F5F2EA33}"/>
                  </a:ext>
                </a:extLst>
              </p:cNvPr>
              <p:cNvSpPr/>
              <p:nvPr/>
            </p:nvSpPr>
            <p:spPr>
              <a:xfrm>
                <a:off x="7532667" y="1881154"/>
                <a:ext cx="3842804" cy="2852772"/>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Con el ingreso de los 5 parámetros anteriores se construye el NOMBRE y CODIGO de la iniciativa</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El código del proyecto debes agregarlo cuando la iniciativa es un proyecto “Remanente”, es decir, es un proyecto ya autorizado. De lo contrario la Gerencia de Administración &amp; Finanzas lo agregará cuando el proyecto quede en el ejercicio oficial</a:t>
                </a:r>
              </a:p>
            </p:txBody>
          </p:sp>
          <p:pic>
            <p:nvPicPr>
              <p:cNvPr id="24" name="Imagen 23">
                <a:extLst>
                  <a:ext uri="{FF2B5EF4-FFF2-40B4-BE49-F238E27FC236}">
                    <a16:creationId xmlns:a16="http://schemas.microsoft.com/office/drawing/2014/main" id="{099CAD6B-6487-4A4A-B1EB-C63C86BA392B}"/>
                  </a:ext>
                </a:extLst>
              </p:cNvPr>
              <p:cNvPicPr>
                <a:picLocks noChangeAspect="1"/>
              </p:cNvPicPr>
              <p:nvPr/>
            </p:nvPicPr>
            <p:blipFill rotWithShape="1">
              <a:blip r:embed="rId3"/>
              <a:srcRect l="12891" t="7381" r="13689" b="7999"/>
              <a:stretch/>
            </p:blipFill>
            <p:spPr>
              <a:xfrm>
                <a:off x="10880520" y="1083152"/>
                <a:ext cx="989901" cy="1140902"/>
              </a:xfrm>
              <a:prstGeom prst="rect">
                <a:avLst/>
              </a:prstGeom>
              <a:solidFill>
                <a:schemeClr val="bg1"/>
              </a:solidFill>
            </p:spPr>
          </p:pic>
          <p:pic>
            <p:nvPicPr>
              <p:cNvPr id="4" name="Gráfico 3" descr="Ojo">
                <a:extLst>
                  <a:ext uri="{FF2B5EF4-FFF2-40B4-BE49-F238E27FC236}">
                    <a16:creationId xmlns:a16="http://schemas.microsoft.com/office/drawing/2014/main" id="{9E21BED1-3DD5-482D-93F4-6AEAEE2AD7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9256" y="2996409"/>
                <a:ext cx="407982" cy="407982"/>
              </a:xfrm>
              <a:prstGeom prst="rect">
                <a:avLst/>
              </a:prstGeom>
            </p:spPr>
          </p:pic>
        </p:grpSp>
      </p:grpSp>
      <p:grpSp>
        <p:nvGrpSpPr>
          <p:cNvPr id="10" name="Grupo 9">
            <a:extLst>
              <a:ext uri="{FF2B5EF4-FFF2-40B4-BE49-F238E27FC236}">
                <a16:creationId xmlns:a16="http://schemas.microsoft.com/office/drawing/2014/main" id="{EC532F31-9274-49D1-9690-77BB938E7E26}"/>
              </a:ext>
            </a:extLst>
          </p:cNvPr>
          <p:cNvGrpSpPr/>
          <p:nvPr/>
        </p:nvGrpSpPr>
        <p:grpSpPr>
          <a:xfrm>
            <a:off x="301654" y="1806699"/>
            <a:ext cx="11268877" cy="4779287"/>
            <a:chOff x="301654" y="1806699"/>
            <a:chExt cx="11268877" cy="4779287"/>
          </a:xfrm>
        </p:grpSpPr>
        <p:sp>
          <p:nvSpPr>
            <p:cNvPr id="19" name="Rectángulo: esquinas redondeadas 18">
              <a:extLst>
                <a:ext uri="{FF2B5EF4-FFF2-40B4-BE49-F238E27FC236}">
                  <a16:creationId xmlns:a16="http://schemas.microsoft.com/office/drawing/2014/main" id="{340CB993-B67A-4858-A8DA-16EC4FEF3D7E}"/>
                </a:ext>
              </a:extLst>
            </p:cNvPr>
            <p:cNvSpPr/>
            <p:nvPr/>
          </p:nvSpPr>
          <p:spPr>
            <a:xfrm>
              <a:off x="301654" y="3343482"/>
              <a:ext cx="6792933" cy="2956650"/>
            </a:xfrm>
            <a:prstGeom prst="roundRect">
              <a:avLst>
                <a:gd name="adj" fmla="val 7020"/>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s-ES" sz="1400" kern="0" dirty="0">
                <a:solidFill>
                  <a:srgbClr val="EAAA00"/>
                </a:solidFill>
                <a:cs typeface="Arial" panose="020B0604020202020204" pitchFamily="34" charset="0"/>
              </a:endParaRPr>
            </a:p>
          </p:txBody>
        </p:sp>
        <p:grpSp>
          <p:nvGrpSpPr>
            <p:cNvPr id="39" name="Grupo 38">
              <a:extLst>
                <a:ext uri="{FF2B5EF4-FFF2-40B4-BE49-F238E27FC236}">
                  <a16:creationId xmlns:a16="http://schemas.microsoft.com/office/drawing/2014/main" id="{850468D5-E0DC-4938-B954-7074E45CD729}"/>
                </a:ext>
              </a:extLst>
            </p:cNvPr>
            <p:cNvGrpSpPr/>
            <p:nvPr/>
          </p:nvGrpSpPr>
          <p:grpSpPr>
            <a:xfrm>
              <a:off x="7324722" y="1806699"/>
              <a:ext cx="4245809" cy="4779287"/>
              <a:chOff x="7273025" y="1990628"/>
              <a:chExt cx="4245809" cy="4779287"/>
            </a:xfrm>
          </p:grpSpPr>
          <p:sp>
            <p:nvSpPr>
              <p:cNvPr id="40" name="Rectángulo: esquinas redondeadas 39">
                <a:extLst>
                  <a:ext uri="{FF2B5EF4-FFF2-40B4-BE49-F238E27FC236}">
                    <a16:creationId xmlns:a16="http://schemas.microsoft.com/office/drawing/2014/main" id="{01F7EFED-9138-4F3F-B1DA-9AFCF5AAE43B}"/>
                  </a:ext>
                </a:extLst>
              </p:cNvPr>
              <p:cNvSpPr/>
              <p:nvPr/>
            </p:nvSpPr>
            <p:spPr>
              <a:xfrm>
                <a:off x="7567620" y="2860647"/>
                <a:ext cx="3951214" cy="3909268"/>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Debes indicar el Responsable Cliente y el Responsable Ejecutor de la Iniciativa.</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Recuerda que si una iniciativa, a partir de la etapa de factibilidad, requiere desarrollo de Ingeniería, construcción y puesta en marcha… el responsable de su ejecución es la Gerencia de Proyectos. </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Para etapas anteriores a factibilidad y para el caso de las adquisiciones el proyecto lo debe ejecutar el área cliente.</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Caso particular son los proyectos TICA, en el que ellos son los Ejecutores en cualquier etapa del ciclo inversional.</a:t>
                </a:r>
              </a:p>
            </p:txBody>
          </p:sp>
          <p:pic>
            <p:nvPicPr>
              <p:cNvPr id="41" name="Imagen 40">
                <a:extLst>
                  <a:ext uri="{FF2B5EF4-FFF2-40B4-BE49-F238E27FC236}">
                    <a16:creationId xmlns:a16="http://schemas.microsoft.com/office/drawing/2014/main" id="{8EC87A6D-61AE-4382-A16F-618B45E9F796}"/>
                  </a:ext>
                </a:extLst>
              </p:cNvPr>
              <p:cNvPicPr>
                <a:picLocks noChangeAspect="1"/>
              </p:cNvPicPr>
              <p:nvPr/>
            </p:nvPicPr>
            <p:blipFill rotWithShape="1">
              <a:blip r:embed="rId3"/>
              <a:srcRect l="12891" t="7381" r="13689" b="7999"/>
              <a:stretch/>
            </p:blipFill>
            <p:spPr>
              <a:xfrm>
                <a:off x="7273025" y="1990628"/>
                <a:ext cx="989901" cy="1140902"/>
              </a:xfrm>
              <a:prstGeom prst="rect">
                <a:avLst/>
              </a:prstGeom>
              <a:solidFill>
                <a:schemeClr val="bg1"/>
              </a:solidFill>
            </p:spPr>
          </p:pic>
          <p:pic>
            <p:nvPicPr>
              <p:cNvPr id="42" name="Gráfico 41" descr="Ojo">
                <a:extLst>
                  <a:ext uri="{FF2B5EF4-FFF2-40B4-BE49-F238E27FC236}">
                    <a16:creationId xmlns:a16="http://schemas.microsoft.com/office/drawing/2014/main" id="{92DEC4BA-F51C-41E8-8E0B-ADBD4EB5CE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5803" y="3652335"/>
                <a:ext cx="407982" cy="407982"/>
              </a:xfrm>
              <a:prstGeom prst="rect">
                <a:avLst/>
              </a:prstGeom>
            </p:spPr>
          </p:pic>
          <p:pic>
            <p:nvPicPr>
              <p:cNvPr id="43" name="Gráfico 42" descr="Ojo">
                <a:extLst>
                  <a:ext uri="{FF2B5EF4-FFF2-40B4-BE49-F238E27FC236}">
                    <a16:creationId xmlns:a16="http://schemas.microsoft.com/office/drawing/2014/main" id="{68EBC24C-438A-4967-8C0B-F53FDAC26A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3851" y="4913697"/>
                <a:ext cx="407982" cy="407982"/>
              </a:xfrm>
              <a:prstGeom prst="rect">
                <a:avLst/>
              </a:prstGeom>
            </p:spPr>
          </p:pic>
          <p:pic>
            <p:nvPicPr>
              <p:cNvPr id="45" name="Gráfico 44" descr="Ojo">
                <a:extLst>
                  <a:ext uri="{FF2B5EF4-FFF2-40B4-BE49-F238E27FC236}">
                    <a16:creationId xmlns:a16="http://schemas.microsoft.com/office/drawing/2014/main" id="{03B9E280-EB91-41FB-8C58-5E3A714B5A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7016" y="5785951"/>
                <a:ext cx="407982" cy="407982"/>
              </a:xfrm>
              <a:prstGeom prst="rect">
                <a:avLst/>
              </a:prstGeom>
            </p:spPr>
          </p:pic>
        </p:grpSp>
      </p:grpSp>
      <p:grpSp>
        <p:nvGrpSpPr>
          <p:cNvPr id="8" name="Grupo 7">
            <a:extLst>
              <a:ext uri="{FF2B5EF4-FFF2-40B4-BE49-F238E27FC236}">
                <a16:creationId xmlns:a16="http://schemas.microsoft.com/office/drawing/2014/main" id="{C668C8D4-3468-4072-ACB4-6F5A9250EBFE}"/>
              </a:ext>
            </a:extLst>
          </p:cNvPr>
          <p:cNvGrpSpPr/>
          <p:nvPr/>
        </p:nvGrpSpPr>
        <p:grpSpPr>
          <a:xfrm>
            <a:off x="293667" y="956249"/>
            <a:ext cx="11759554" cy="4384199"/>
            <a:chOff x="293667" y="956249"/>
            <a:chExt cx="11759554" cy="4384199"/>
          </a:xfrm>
        </p:grpSpPr>
        <p:sp>
          <p:nvSpPr>
            <p:cNvPr id="18" name="Rectángulo: esquinas redondeadas 17">
              <a:extLst>
                <a:ext uri="{FF2B5EF4-FFF2-40B4-BE49-F238E27FC236}">
                  <a16:creationId xmlns:a16="http://schemas.microsoft.com/office/drawing/2014/main" id="{94DC5325-DE41-4147-8C72-F1ABA930A640}"/>
                </a:ext>
              </a:extLst>
            </p:cNvPr>
            <p:cNvSpPr/>
            <p:nvPr/>
          </p:nvSpPr>
          <p:spPr>
            <a:xfrm>
              <a:off x="293667" y="1900204"/>
              <a:ext cx="6792933" cy="742950"/>
            </a:xfrm>
            <a:prstGeom prst="roundRect">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s-ES" sz="1400" kern="0" dirty="0">
                <a:solidFill>
                  <a:srgbClr val="EAAA00"/>
                </a:solidFill>
                <a:cs typeface="Arial" panose="020B0604020202020204" pitchFamily="34" charset="0"/>
              </a:endParaRPr>
            </a:p>
          </p:txBody>
        </p:sp>
        <p:grpSp>
          <p:nvGrpSpPr>
            <p:cNvPr id="35" name="Grupo 34">
              <a:extLst>
                <a:ext uri="{FF2B5EF4-FFF2-40B4-BE49-F238E27FC236}">
                  <a16:creationId xmlns:a16="http://schemas.microsoft.com/office/drawing/2014/main" id="{F98E154E-24A1-40CC-AA8F-76F8E759CEA1}"/>
                </a:ext>
              </a:extLst>
            </p:cNvPr>
            <p:cNvGrpSpPr/>
            <p:nvPr/>
          </p:nvGrpSpPr>
          <p:grpSpPr>
            <a:xfrm>
              <a:off x="7447666" y="956249"/>
              <a:ext cx="4605555" cy="4384199"/>
              <a:chOff x="7424257" y="740251"/>
              <a:chExt cx="4605555" cy="4384199"/>
            </a:xfrm>
          </p:grpSpPr>
          <p:sp>
            <p:nvSpPr>
              <p:cNvPr id="36" name="Rectángulo: esquinas redondeadas 35">
                <a:extLst>
                  <a:ext uri="{FF2B5EF4-FFF2-40B4-BE49-F238E27FC236}">
                    <a16:creationId xmlns:a16="http://schemas.microsoft.com/office/drawing/2014/main" id="{B24D3D7D-13E0-4C2F-9855-3B8449D95083}"/>
                  </a:ext>
                </a:extLst>
              </p:cNvPr>
              <p:cNvSpPr/>
              <p:nvPr/>
            </p:nvSpPr>
            <p:spPr>
              <a:xfrm>
                <a:off x="7424257" y="1526796"/>
                <a:ext cx="3951214" cy="3597654"/>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b="1" kern="0" dirty="0">
                    <a:solidFill>
                      <a:srgbClr val="EAAA00"/>
                    </a:solidFill>
                    <a:cs typeface="Arial" panose="020B0604020202020204" pitchFamily="34" charset="0"/>
                  </a:rPr>
                  <a:t>Iniciemos!!!</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Debes agregar el nombre del estudio o proyectos que quieres ingresar.</a:t>
                </a:r>
              </a:p>
              <a:p>
                <a:pPr marL="742812" lvl="1" indent="-285750" defTabSz="914400">
                  <a:buFont typeface="Wingdings" panose="05000000000000000000" pitchFamily="2" charset="2"/>
                  <a:buChar char="ü"/>
                </a:pPr>
                <a:r>
                  <a:rPr lang="es-ES" sz="1400" kern="0" dirty="0">
                    <a:solidFill>
                      <a:srgbClr val="EAAA00"/>
                    </a:solidFill>
                    <a:cs typeface="Arial" panose="020B0604020202020204" pitchFamily="34" charset="0"/>
                  </a:rPr>
                  <a:t>Selecciona de cada lista desplegable los parámetros que se ajusten a tu iniciativa.</a:t>
                </a:r>
              </a:p>
              <a:p>
                <a:pPr marL="742812" lvl="1" indent="-285750" defTabSz="914400">
                  <a:buFont typeface="Wingdings" panose="05000000000000000000" pitchFamily="2" charset="2"/>
                  <a:buChar char="ü"/>
                </a:pPr>
                <a:r>
                  <a:rPr lang="es-ES" sz="1400" kern="0" dirty="0">
                    <a:solidFill>
                      <a:srgbClr val="EAAA00"/>
                    </a:solidFill>
                    <a:cs typeface="Arial" panose="020B0604020202020204" pitchFamily="34" charset="0"/>
                  </a:rPr>
                  <a:t>Solo puedes agregar libremente el “Objeto” del proyecto con un tope de 16 caracteres.</a:t>
                </a:r>
              </a:p>
              <a:p>
                <a:pPr lvl="1" defTabSz="914400"/>
                <a:endParaRPr lang="es-ES" sz="1400" kern="0" dirty="0">
                  <a:solidFill>
                    <a:srgbClr val="EAAA00"/>
                  </a:solidFill>
                  <a:cs typeface="Arial" panose="020B0604020202020204" pitchFamily="34" charset="0"/>
                </a:endParaRPr>
              </a:p>
              <a:p>
                <a:pPr lvl="1" defTabSz="914400"/>
                <a:r>
                  <a:rPr lang="es-ES" sz="1400" kern="0" dirty="0">
                    <a:solidFill>
                      <a:srgbClr val="EAAA00"/>
                    </a:solidFill>
                    <a:cs typeface="Arial" panose="020B0604020202020204" pitchFamily="34" charset="0"/>
                  </a:rPr>
                  <a:t>La Etapa seleccionada será una variable importante para validar el Ciclo Inversional, en base al nivel de ingeniería de respaldo que veremos en el Tab 2.</a:t>
                </a:r>
              </a:p>
            </p:txBody>
          </p:sp>
          <p:pic>
            <p:nvPicPr>
              <p:cNvPr id="37" name="Gráfico 36" descr="Ojo">
                <a:extLst>
                  <a:ext uri="{FF2B5EF4-FFF2-40B4-BE49-F238E27FC236}">
                    <a16:creationId xmlns:a16="http://schemas.microsoft.com/office/drawing/2014/main" id="{831580D3-EAFA-481A-82AF-F350588B87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14305" y="3767236"/>
                <a:ext cx="407982" cy="407982"/>
              </a:xfrm>
              <a:prstGeom prst="rect">
                <a:avLst/>
              </a:prstGeom>
            </p:spPr>
          </p:pic>
          <p:pic>
            <p:nvPicPr>
              <p:cNvPr id="38" name="Imagen 37">
                <a:extLst>
                  <a:ext uri="{FF2B5EF4-FFF2-40B4-BE49-F238E27FC236}">
                    <a16:creationId xmlns:a16="http://schemas.microsoft.com/office/drawing/2014/main" id="{7144BE18-9C4F-4459-A87C-8DA460D49FB7}"/>
                  </a:ext>
                </a:extLst>
              </p:cNvPr>
              <p:cNvPicPr>
                <a:picLocks noChangeAspect="1"/>
              </p:cNvPicPr>
              <p:nvPr/>
            </p:nvPicPr>
            <p:blipFill rotWithShape="1">
              <a:blip r:embed="rId3"/>
              <a:srcRect l="12891" t="7381" r="13689" b="7999"/>
              <a:stretch/>
            </p:blipFill>
            <p:spPr>
              <a:xfrm>
                <a:off x="11039911" y="740251"/>
                <a:ext cx="989901" cy="1140902"/>
              </a:xfrm>
              <a:prstGeom prst="rect">
                <a:avLst/>
              </a:prstGeom>
              <a:solidFill>
                <a:schemeClr val="bg1"/>
              </a:solidFill>
            </p:spPr>
          </p:pic>
        </p:grpSp>
      </p:grpSp>
      <p:grpSp>
        <p:nvGrpSpPr>
          <p:cNvPr id="32" name="Grupo 31">
            <a:extLst>
              <a:ext uri="{FF2B5EF4-FFF2-40B4-BE49-F238E27FC236}">
                <a16:creationId xmlns:a16="http://schemas.microsoft.com/office/drawing/2014/main" id="{838BAF7F-E2ED-41B8-BE7B-B81086ECB2FE}"/>
              </a:ext>
            </a:extLst>
          </p:cNvPr>
          <p:cNvGrpSpPr/>
          <p:nvPr/>
        </p:nvGrpSpPr>
        <p:grpSpPr>
          <a:xfrm>
            <a:off x="7875836" y="2506213"/>
            <a:ext cx="3584494" cy="2939178"/>
            <a:chOff x="8445318" y="2363451"/>
            <a:chExt cx="3584494" cy="2939178"/>
          </a:xfrm>
        </p:grpSpPr>
        <p:sp>
          <p:nvSpPr>
            <p:cNvPr id="33" name="Rectángulo: esquinas redondeadas 32">
              <a:extLst>
                <a:ext uri="{FF2B5EF4-FFF2-40B4-BE49-F238E27FC236}">
                  <a16:creationId xmlns:a16="http://schemas.microsoft.com/office/drawing/2014/main" id="{294E1E9A-1C42-4B2E-BFE0-9E6DB6A438F1}"/>
                </a:ext>
              </a:extLst>
            </p:cNvPr>
            <p:cNvSpPr/>
            <p:nvPr/>
          </p:nvSpPr>
          <p:spPr>
            <a:xfrm>
              <a:off x="8445318" y="2363451"/>
              <a:ext cx="3484489" cy="227367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te presento el Tab 1 de </a:t>
              </a:r>
              <a:r>
                <a:rPr lang="es-ES" sz="1600" b="1" kern="0" dirty="0">
                  <a:solidFill>
                    <a:srgbClr val="EAAA00"/>
                  </a:solidFill>
                  <a:cs typeface="Arial" panose="020B0604020202020204" pitchFamily="34" charset="0"/>
                </a:rPr>
                <a:t>“Identificación”. </a:t>
              </a: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Dale una mirada para que lo conozcas y entiendas mejor mi orientación y ayuda.</a:t>
              </a:r>
              <a:endParaRPr lang="es-ES" sz="1400" kern="0" dirty="0">
                <a:solidFill>
                  <a:srgbClr val="EAAA00"/>
                </a:solidFill>
                <a:cs typeface="Arial" panose="020B0604020202020204" pitchFamily="34" charset="0"/>
              </a:endParaRPr>
            </a:p>
          </p:txBody>
        </p:sp>
        <p:pic>
          <p:nvPicPr>
            <p:cNvPr id="34" name="Imagen 33">
              <a:extLst>
                <a:ext uri="{FF2B5EF4-FFF2-40B4-BE49-F238E27FC236}">
                  <a16:creationId xmlns:a16="http://schemas.microsoft.com/office/drawing/2014/main" id="{D8D72E67-49FD-4C1C-86FA-942F789DCD5E}"/>
                </a:ext>
              </a:extLst>
            </p:cNvPr>
            <p:cNvPicPr>
              <a:picLocks noChangeAspect="1"/>
            </p:cNvPicPr>
            <p:nvPr/>
          </p:nvPicPr>
          <p:blipFill rotWithShape="1">
            <a:blip r:embed="rId3"/>
            <a:srcRect l="12891" t="7381" r="13689" b="7999"/>
            <a:stretch/>
          </p:blipFill>
          <p:spPr>
            <a:xfrm>
              <a:off x="11039911" y="4161727"/>
              <a:ext cx="989901" cy="1140902"/>
            </a:xfrm>
            <a:prstGeom prst="rect">
              <a:avLst/>
            </a:prstGeom>
            <a:solidFill>
              <a:schemeClr val="bg1"/>
            </a:solidFill>
          </p:spPr>
        </p:pic>
      </p:grpSp>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es-ES" sz="2000" dirty="0">
                <a:solidFill>
                  <a:schemeClr val="bg1">
                    <a:lumMod val="50000"/>
                  </a:schemeClr>
                </a:solidFill>
              </a:rPr>
              <a:t>Tab 1: Identificación</a:t>
            </a: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spTree>
    <p:extLst>
      <p:ext uri="{BB962C8B-B14F-4D97-AF65-F5344CB8AC3E}">
        <p14:creationId xmlns:p14="http://schemas.microsoft.com/office/powerpoint/2010/main" val="24810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06D63C22-6C3D-4ADA-876F-DD9CE151C1FD}"/>
              </a:ext>
            </a:extLst>
          </p:cNvPr>
          <p:cNvGrpSpPr/>
          <p:nvPr/>
        </p:nvGrpSpPr>
        <p:grpSpPr>
          <a:xfrm>
            <a:off x="7384099" y="775195"/>
            <a:ext cx="4664034" cy="5835155"/>
            <a:chOff x="7433422" y="1887585"/>
            <a:chExt cx="4664034" cy="4938263"/>
          </a:xfrm>
        </p:grpSpPr>
        <p:grpSp>
          <p:nvGrpSpPr>
            <p:cNvPr id="31" name="Grupo 30">
              <a:extLst>
                <a:ext uri="{FF2B5EF4-FFF2-40B4-BE49-F238E27FC236}">
                  <a16:creationId xmlns:a16="http://schemas.microsoft.com/office/drawing/2014/main" id="{BDB50D9C-EC59-4F4C-BA92-5B53A6928E69}"/>
                </a:ext>
              </a:extLst>
            </p:cNvPr>
            <p:cNvGrpSpPr/>
            <p:nvPr/>
          </p:nvGrpSpPr>
          <p:grpSpPr>
            <a:xfrm>
              <a:off x="7433422" y="1887585"/>
              <a:ext cx="4664034" cy="4938263"/>
              <a:chOff x="8012244" y="2633983"/>
              <a:chExt cx="4664034" cy="4938263"/>
            </a:xfrm>
          </p:grpSpPr>
          <p:sp>
            <p:nvSpPr>
              <p:cNvPr id="33" name="Rectángulo: esquinas redondeadas 32">
                <a:extLst>
                  <a:ext uri="{FF2B5EF4-FFF2-40B4-BE49-F238E27FC236}">
                    <a16:creationId xmlns:a16="http://schemas.microsoft.com/office/drawing/2014/main" id="{832EE6DE-0D6F-4148-9546-0C3A74DE8532}"/>
                  </a:ext>
                </a:extLst>
              </p:cNvPr>
              <p:cNvSpPr/>
              <p:nvPr/>
            </p:nvSpPr>
            <p:spPr>
              <a:xfrm>
                <a:off x="8381818" y="2633983"/>
                <a:ext cx="4294460" cy="4770428"/>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El sistema detecta el Incumplimiento del ciclo inversional y no permitirá guardar ni enviar si es que esto no se soluciona.</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Para ayudar a solucionar esta inconsistencia, el sistema propone 3 alternativas excluyentes:</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799962" lvl="1" indent="-342900" defTabSz="914400">
                  <a:buFont typeface="+mj-lt"/>
                  <a:buAutoNum type="alphaLcParenR"/>
                </a:pPr>
                <a:r>
                  <a:rPr lang="es-ES" sz="1400" kern="0" dirty="0">
                    <a:solidFill>
                      <a:srgbClr val="EAAA00"/>
                    </a:solidFill>
                    <a:cs typeface="Arial" panose="020B0604020202020204" pitchFamily="34" charset="0"/>
                  </a:rPr>
                  <a:t>Cambiar la “etapa” en el </a:t>
                </a:r>
                <a:r>
                  <a:rPr lang="es-ES" sz="1400" kern="0" dirty="0" err="1">
                    <a:solidFill>
                      <a:srgbClr val="EAAA00"/>
                    </a:solidFill>
                    <a:cs typeface="Arial" panose="020B0604020202020204" pitchFamily="34" charset="0"/>
                  </a:rPr>
                  <a:t>Tab</a:t>
                </a:r>
                <a:r>
                  <a:rPr lang="es-ES" sz="1400" kern="0" dirty="0">
                    <a:solidFill>
                      <a:srgbClr val="EAAA00"/>
                    </a:solidFill>
                    <a:cs typeface="Arial" panose="020B0604020202020204" pitchFamily="34" charset="0"/>
                  </a:rPr>
                  <a:t> 1</a:t>
                </a:r>
              </a:p>
              <a:p>
                <a:pPr marL="799962" lvl="1" indent="-342900" defTabSz="914400">
                  <a:buFont typeface="+mj-lt"/>
                  <a:buAutoNum type="alphaLcParenR"/>
                </a:pPr>
                <a:endParaRPr lang="es-ES" sz="1400" kern="0" dirty="0">
                  <a:solidFill>
                    <a:srgbClr val="EAAA00"/>
                  </a:solidFill>
                  <a:cs typeface="Arial" panose="020B0604020202020204" pitchFamily="34" charset="0"/>
                </a:endParaRPr>
              </a:p>
              <a:p>
                <a:pPr marL="799962" lvl="1" indent="-342900" defTabSz="914400">
                  <a:buFont typeface="+mj-lt"/>
                  <a:buAutoNum type="alphaLcParenR"/>
                </a:pPr>
                <a:r>
                  <a:rPr lang="es-ES" sz="1400" kern="0" dirty="0">
                    <a:solidFill>
                      <a:srgbClr val="EAAA00"/>
                    </a:solidFill>
                    <a:cs typeface="Arial" panose="020B0604020202020204" pitchFamily="34" charset="0"/>
                  </a:rPr>
                  <a:t>Cambiar el “Nivel de Ingeniería” en el </a:t>
                </a:r>
                <a:r>
                  <a:rPr lang="es-ES" sz="1400" kern="0" dirty="0" err="1">
                    <a:solidFill>
                      <a:srgbClr val="EAAA00"/>
                    </a:solidFill>
                    <a:cs typeface="Arial" panose="020B0604020202020204" pitchFamily="34" charset="0"/>
                  </a:rPr>
                  <a:t>Tab</a:t>
                </a:r>
                <a:r>
                  <a:rPr lang="es-ES" sz="1400" kern="0" dirty="0">
                    <a:solidFill>
                      <a:srgbClr val="EAAA00"/>
                    </a:solidFill>
                    <a:cs typeface="Arial" panose="020B0604020202020204" pitchFamily="34" charset="0"/>
                  </a:rPr>
                  <a:t> 2.</a:t>
                </a:r>
              </a:p>
              <a:p>
                <a:pPr marL="799962" lvl="1" indent="-342900" defTabSz="914400">
                  <a:buFont typeface="+mj-lt"/>
                  <a:buAutoNum type="alphaLcParenR"/>
                </a:pPr>
                <a:endParaRPr lang="es-ES" sz="1400" kern="0" dirty="0">
                  <a:solidFill>
                    <a:srgbClr val="EAAA00"/>
                  </a:solidFill>
                  <a:cs typeface="Arial" panose="020B0604020202020204" pitchFamily="34" charset="0"/>
                </a:endParaRPr>
              </a:p>
              <a:p>
                <a:pPr marL="799962" lvl="1" indent="-342900" defTabSz="914400">
                  <a:buFont typeface="+mj-lt"/>
                  <a:buAutoNum type="alphaLcParenR"/>
                </a:pPr>
                <a:r>
                  <a:rPr lang="es-ES" sz="1400" kern="0" dirty="0">
                    <a:solidFill>
                      <a:srgbClr val="EAAA00"/>
                    </a:solidFill>
                    <a:cs typeface="Arial" panose="020B0604020202020204" pitchFamily="34" charset="0"/>
                  </a:rPr>
                  <a:t>Desarrollar formulario de Baja Complejidad que permite identificar en qué etapa del ciclo inversional se recomienda ingresar. Se debe adjuntar la evidencia de la reunión del equipo del proyecto (cliente – ejecutor) por medio de Registro de Asistencia.</a:t>
                </a:r>
              </a:p>
              <a:p>
                <a:pPr lvl="1" defTabSz="914400"/>
                <a:endParaRPr lang="es-ES" sz="1400" kern="0" dirty="0">
                  <a:solidFill>
                    <a:srgbClr val="EAAA00"/>
                  </a:solidFill>
                  <a:cs typeface="Arial" panose="020B0604020202020204" pitchFamily="34" charset="0"/>
                </a:endParaRPr>
              </a:p>
              <a:p>
                <a:pPr lvl="1" defTabSz="914400"/>
                <a:r>
                  <a:rPr lang="es-ES" sz="1400" b="1" kern="0" dirty="0">
                    <a:solidFill>
                      <a:srgbClr val="EAAA00"/>
                    </a:solidFill>
                    <a:cs typeface="Arial" panose="020B0604020202020204" pitchFamily="34" charset="0"/>
                  </a:rPr>
                  <a:t>En la siguiente slide te mostraré los pantallazos asociados a esta alerta y el formulario de “Baja Complejidad”</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p:txBody>
          </p:sp>
          <p:pic>
            <p:nvPicPr>
              <p:cNvPr id="34" name="Imagen 33">
                <a:extLst>
                  <a:ext uri="{FF2B5EF4-FFF2-40B4-BE49-F238E27FC236}">
                    <a16:creationId xmlns:a16="http://schemas.microsoft.com/office/drawing/2014/main" id="{AB843432-A26E-43CD-8C29-11318795FC7C}"/>
                  </a:ext>
                </a:extLst>
              </p:cNvPr>
              <p:cNvPicPr>
                <a:picLocks noChangeAspect="1"/>
              </p:cNvPicPr>
              <p:nvPr/>
            </p:nvPicPr>
            <p:blipFill rotWithShape="1">
              <a:blip r:embed="rId2"/>
              <a:srcRect l="12891" t="7381" r="13689" b="7999"/>
              <a:stretch/>
            </p:blipFill>
            <p:spPr>
              <a:xfrm>
                <a:off x="8012244" y="6431344"/>
                <a:ext cx="989901" cy="1140902"/>
              </a:xfrm>
              <a:prstGeom prst="rect">
                <a:avLst/>
              </a:prstGeom>
              <a:solidFill>
                <a:schemeClr val="bg1"/>
              </a:solidFill>
            </p:spPr>
          </p:pic>
        </p:grpSp>
        <p:pic>
          <p:nvPicPr>
            <p:cNvPr id="32" name="Gráfico 31" descr="Ojo">
              <a:extLst>
                <a:ext uri="{FF2B5EF4-FFF2-40B4-BE49-F238E27FC236}">
                  <a16:creationId xmlns:a16="http://schemas.microsoft.com/office/drawing/2014/main" id="{648FE7F6-EEB4-4D4E-9CE4-2623DD3029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9469" y="2006460"/>
              <a:ext cx="407982" cy="407982"/>
            </a:xfrm>
            <a:prstGeom prst="rect">
              <a:avLst/>
            </a:prstGeom>
          </p:spPr>
        </p:pic>
      </p:grpSp>
      <p:grpSp>
        <p:nvGrpSpPr>
          <p:cNvPr id="4" name="Grupo 3">
            <a:extLst>
              <a:ext uri="{FF2B5EF4-FFF2-40B4-BE49-F238E27FC236}">
                <a16:creationId xmlns:a16="http://schemas.microsoft.com/office/drawing/2014/main" id="{0E8A5601-965A-4B3B-BE9B-CAF19B68B560}"/>
              </a:ext>
            </a:extLst>
          </p:cNvPr>
          <p:cNvGrpSpPr/>
          <p:nvPr/>
        </p:nvGrpSpPr>
        <p:grpSpPr>
          <a:xfrm>
            <a:off x="7475219" y="865076"/>
            <a:ext cx="4495871" cy="4688436"/>
            <a:chOff x="7475219" y="865076"/>
            <a:chExt cx="4495871" cy="4688436"/>
          </a:xfrm>
        </p:grpSpPr>
        <p:grpSp>
          <p:nvGrpSpPr>
            <p:cNvPr id="9" name="Grupo 8">
              <a:extLst>
                <a:ext uri="{FF2B5EF4-FFF2-40B4-BE49-F238E27FC236}">
                  <a16:creationId xmlns:a16="http://schemas.microsoft.com/office/drawing/2014/main" id="{B1D54454-73BF-4ADF-8CED-4236092CD4E2}"/>
                </a:ext>
              </a:extLst>
            </p:cNvPr>
            <p:cNvGrpSpPr/>
            <p:nvPr/>
          </p:nvGrpSpPr>
          <p:grpSpPr>
            <a:xfrm>
              <a:off x="7475219" y="865076"/>
              <a:ext cx="4495871" cy="4688436"/>
              <a:chOff x="8054041" y="1611474"/>
              <a:chExt cx="4495871" cy="4688436"/>
            </a:xfrm>
          </p:grpSpPr>
          <p:sp>
            <p:nvSpPr>
              <p:cNvPr id="10" name="Rectángulo: esquinas redondeadas 9">
                <a:extLst>
                  <a:ext uri="{FF2B5EF4-FFF2-40B4-BE49-F238E27FC236}">
                    <a16:creationId xmlns:a16="http://schemas.microsoft.com/office/drawing/2014/main" id="{C3B8BA60-6D49-41CA-8062-83E833B27C6C}"/>
                  </a:ext>
                </a:extLst>
              </p:cNvPr>
              <p:cNvSpPr/>
              <p:nvPr/>
            </p:nvSpPr>
            <p:spPr>
              <a:xfrm>
                <a:off x="8454658" y="2363451"/>
                <a:ext cx="4095254" cy="393645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Debes seleccionar las variables que permitirán identificar o agrupar la iniciativa en base a diferentes categorías.</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El “Estado del Proyecto” puede ser Nuevo, Remanente o Futuro (la opción “Futuro solo será visible en los ejercicios de Caso Base/Desarrollo)</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No olvides adjuntar los respaldos que este </a:t>
                </a:r>
                <a:r>
                  <a:rPr lang="es-ES" sz="1400" kern="0" dirty="0" err="1">
                    <a:solidFill>
                      <a:srgbClr val="EAAA00"/>
                    </a:solidFill>
                    <a:cs typeface="Arial" panose="020B0604020202020204" pitchFamily="34" charset="0"/>
                  </a:rPr>
                  <a:t>Tab</a:t>
                </a:r>
                <a:r>
                  <a:rPr lang="es-ES" sz="1400" kern="0" dirty="0">
                    <a:solidFill>
                      <a:srgbClr val="EAAA00"/>
                    </a:solidFill>
                    <a:cs typeface="Arial" panose="020B0604020202020204" pitchFamily="34" charset="0"/>
                  </a:rPr>
                  <a:t> requiere, como por ejemplo:</a:t>
                </a:r>
              </a:p>
              <a:p>
                <a:pPr marL="742812" lvl="1" indent="-285750" defTabSz="914400">
                  <a:buFont typeface="Arial" panose="020B0604020202020204" pitchFamily="34" charset="0"/>
                  <a:buChar char="•"/>
                </a:pPr>
                <a:r>
                  <a:rPr lang="es-ES" sz="1400" kern="0" dirty="0">
                    <a:solidFill>
                      <a:srgbClr val="EAAA00"/>
                    </a:solidFill>
                    <a:cs typeface="Arial" panose="020B0604020202020204" pitchFamily="34" charset="0"/>
                  </a:rPr>
                  <a:t>Cotización</a:t>
                </a:r>
              </a:p>
              <a:p>
                <a:pPr marL="742812" lvl="1" indent="-285750" defTabSz="914400">
                  <a:buFont typeface="Arial" panose="020B0604020202020204" pitchFamily="34" charset="0"/>
                  <a:buChar char="•"/>
                </a:pPr>
                <a:r>
                  <a:rPr lang="es-ES" sz="1400" kern="0" dirty="0">
                    <a:solidFill>
                      <a:srgbClr val="EAAA00"/>
                    </a:solidFill>
                    <a:cs typeface="Arial" panose="020B0604020202020204" pitchFamily="34" charset="0"/>
                  </a:rPr>
                  <a:t>Respaldo de Ingeniería</a:t>
                </a:r>
              </a:p>
              <a:p>
                <a:pPr marL="742812" lvl="1" indent="-285750" defTabSz="914400">
                  <a:buFont typeface="Arial" panose="020B0604020202020204" pitchFamily="34" charset="0"/>
                  <a:buChar char="•"/>
                </a:pPr>
                <a:r>
                  <a:rPr lang="es-ES" sz="1400" kern="0" dirty="0">
                    <a:solidFill>
                      <a:srgbClr val="EAAA00"/>
                    </a:solidFill>
                    <a:cs typeface="Arial" panose="020B0604020202020204" pitchFamily="34" charset="0"/>
                  </a:rPr>
                  <a:t>etc.</a:t>
                </a:r>
              </a:p>
            </p:txBody>
          </p:sp>
          <p:pic>
            <p:nvPicPr>
              <p:cNvPr id="11" name="Imagen 10">
                <a:extLst>
                  <a:ext uri="{FF2B5EF4-FFF2-40B4-BE49-F238E27FC236}">
                    <a16:creationId xmlns:a16="http://schemas.microsoft.com/office/drawing/2014/main" id="{04D620E7-78B7-4C2B-BC06-543C94363C0E}"/>
                  </a:ext>
                </a:extLst>
              </p:cNvPr>
              <p:cNvPicPr>
                <a:picLocks noChangeAspect="1"/>
              </p:cNvPicPr>
              <p:nvPr/>
            </p:nvPicPr>
            <p:blipFill rotWithShape="1">
              <a:blip r:embed="rId2"/>
              <a:srcRect l="12891" t="7381" r="13689" b="7999"/>
              <a:stretch/>
            </p:blipFill>
            <p:spPr>
              <a:xfrm>
                <a:off x="8054041" y="1611474"/>
                <a:ext cx="989901" cy="1140902"/>
              </a:xfrm>
              <a:prstGeom prst="rect">
                <a:avLst/>
              </a:prstGeom>
              <a:solidFill>
                <a:schemeClr val="bg1"/>
              </a:solidFill>
            </p:spPr>
          </p:pic>
        </p:grpSp>
        <p:pic>
          <p:nvPicPr>
            <p:cNvPr id="12" name="Gráfico 11" descr="Ojo">
              <a:extLst>
                <a:ext uri="{FF2B5EF4-FFF2-40B4-BE49-F238E27FC236}">
                  <a16:creationId xmlns:a16="http://schemas.microsoft.com/office/drawing/2014/main" id="{79452D01-F147-491B-8514-026B28741D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0026" y="2849593"/>
              <a:ext cx="407982" cy="407982"/>
            </a:xfrm>
            <a:prstGeom prst="rect">
              <a:avLst/>
            </a:prstGeom>
          </p:spPr>
        </p:pic>
        <p:pic>
          <p:nvPicPr>
            <p:cNvPr id="13" name="Gráfico 12" descr="Ojo">
              <a:extLst>
                <a:ext uri="{FF2B5EF4-FFF2-40B4-BE49-F238E27FC236}">
                  <a16:creationId xmlns:a16="http://schemas.microsoft.com/office/drawing/2014/main" id="{7268DECB-0750-4D27-8CED-429AF80E86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1424" y="3908005"/>
              <a:ext cx="407982" cy="407982"/>
            </a:xfrm>
            <a:prstGeom prst="rect">
              <a:avLst/>
            </a:prstGeom>
          </p:spPr>
        </p:pic>
      </p:grpSp>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es-ES" sz="2000" dirty="0">
                <a:solidFill>
                  <a:schemeClr val="bg1">
                    <a:lumMod val="50000"/>
                  </a:schemeClr>
                </a:solidFill>
              </a:rPr>
              <a:t>Tab 2: Categorización</a:t>
            </a: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3" name="Imagen 2">
            <a:extLst>
              <a:ext uri="{FF2B5EF4-FFF2-40B4-BE49-F238E27FC236}">
                <a16:creationId xmlns:a16="http://schemas.microsoft.com/office/drawing/2014/main" id="{C37A6DF3-98A8-490A-A853-40B743CD15A4}"/>
              </a:ext>
            </a:extLst>
          </p:cNvPr>
          <p:cNvPicPr>
            <a:picLocks noChangeAspect="1"/>
          </p:cNvPicPr>
          <p:nvPr/>
        </p:nvPicPr>
        <p:blipFill>
          <a:blip r:embed="rId5"/>
          <a:stretch>
            <a:fillRect/>
          </a:stretch>
        </p:blipFill>
        <p:spPr>
          <a:xfrm>
            <a:off x="125187" y="1322168"/>
            <a:ext cx="7200000" cy="4030500"/>
          </a:xfrm>
          <a:prstGeom prst="rect">
            <a:avLst/>
          </a:prstGeom>
        </p:spPr>
      </p:pic>
      <p:grpSp>
        <p:nvGrpSpPr>
          <p:cNvPr id="6" name="Grupo 5">
            <a:extLst>
              <a:ext uri="{FF2B5EF4-FFF2-40B4-BE49-F238E27FC236}">
                <a16:creationId xmlns:a16="http://schemas.microsoft.com/office/drawing/2014/main" id="{166CEA14-C11B-462F-89E1-EBEDDDD23136}"/>
              </a:ext>
            </a:extLst>
          </p:cNvPr>
          <p:cNvGrpSpPr/>
          <p:nvPr/>
        </p:nvGrpSpPr>
        <p:grpSpPr>
          <a:xfrm>
            <a:off x="7875836" y="1972813"/>
            <a:ext cx="3584494" cy="2939178"/>
            <a:chOff x="8445318" y="2363451"/>
            <a:chExt cx="3584494" cy="2939178"/>
          </a:xfrm>
        </p:grpSpPr>
        <p:sp>
          <p:nvSpPr>
            <p:cNvPr id="7" name="Rectángulo: esquinas redondeadas 6">
              <a:extLst>
                <a:ext uri="{FF2B5EF4-FFF2-40B4-BE49-F238E27FC236}">
                  <a16:creationId xmlns:a16="http://schemas.microsoft.com/office/drawing/2014/main" id="{25EAEC9E-CC3B-43D5-BFD3-43D7F0658BE0}"/>
                </a:ext>
              </a:extLst>
            </p:cNvPr>
            <p:cNvSpPr/>
            <p:nvPr/>
          </p:nvSpPr>
          <p:spPr>
            <a:xfrm>
              <a:off x="8445318" y="2363451"/>
              <a:ext cx="3484489" cy="227367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te presento el </a:t>
              </a:r>
              <a:r>
                <a:rPr lang="es-ES" sz="1600" kern="0" dirty="0" err="1">
                  <a:solidFill>
                    <a:srgbClr val="EAAA00"/>
                  </a:solidFill>
                  <a:cs typeface="Arial" panose="020B0604020202020204" pitchFamily="34" charset="0"/>
                </a:rPr>
                <a:t>Tab</a:t>
              </a:r>
              <a:r>
                <a:rPr lang="es-ES" sz="1600" kern="0" dirty="0">
                  <a:solidFill>
                    <a:srgbClr val="EAAA00"/>
                  </a:solidFill>
                  <a:cs typeface="Arial" panose="020B0604020202020204" pitchFamily="34" charset="0"/>
                </a:rPr>
                <a:t> 2 de </a:t>
              </a:r>
              <a:r>
                <a:rPr lang="es-ES" sz="1600" b="1" kern="0" dirty="0">
                  <a:solidFill>
                    <a:srgbClr val="EAAA00"/>
                  </a:solidFill>
                  <a:cs typeface="Arial" panose="020B0604020202020204" pitchFamily="34" charset="0"/>
                </a:rPr>
                <a:t>“Categorización”. </a:t>
              </a: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Dale una mirada para que lo conozcas y entiendas mejor mi orientación y ayuda.</a:t>
              </a:r>
              <a:endParaRPr lang="es-ES" sz="1400" kern="0" dirty="0">
                <a:solidFill>
                  <a:srgbClr val="EAAA00"/>
                </a:solidFill>
                <a:cs typeface="Arial" panose="020B0604020202020204" pitchFamily="34" charset="0"/>
              </a:endParaRPr>
            </a:p>
          </p:txBody>
        </p:sp>
        <p:pic>
          <p:nvPicPr>
            <p:cNvPr id="8" name="Imagen 7">
              <a:extLst>
                <a:ext uri="{FF2B5EF4-FFF2-40B4-BE49-F238E27FC236}">
                  <a16:creationId xmlns:a16="http://schemas.microsoft.com/office/drawing/2014/main" id="{D42E8E5A-3480-4E08-91CB-75FFF69CE277}"/>
                </a:ext>
              </a:extLst>
            </p:cNvPr>
            <p:cNvPicPr>
              <a:picLocks noChangeAspect="1"/>
            </p:cNvPicPr>
            <p:nvPr/>
          </p:nvPicPr>
          <p:blipFill rotWithShape="1">
            <a:blip r:embed="rId2"/>
            <a:srcRect l="12891" t="7381" r="13689" b="7999"/>
            <a:stretch/>
          </p:blipFill>
          <p:spPr>
            <a:xfrm>
              <a:off x="11039911" y="4161727"/>
              <a:ext cx="989901" cy="1140902"/>
            </a:xfrm>
            <a:prstGeom prst="rect">
              <a:avLst/>
            </a:prstGeom>
            <a:solidFill>
              <a:schemeClr val="bg1"/>
            </a:solidFill>
          </p:spPr>
        </p:pic>
      </p:grpSp>
      <p:grpSp>
        <p:nvGrpSpPr>
          <p:cNvPr id="23" name="Grupo 22">
            <a:extLst>
              <a:ext uri="{FF2B5EF4-FFF2-40B4-BE49-F238E27FC236}">
                <a16:creationId xmlns:a16="http://schemas.microsoft.com/office/drawing/2014/main" id="{A07DAD03-1363-4B32-9495-2B842D709B92}"/>
              </a:ext>
            </a:extLst>
          </p:cNvPr>
          <p:cNvGrpSpPr/>
          <p:nvPr/>
        </p:nvGrpSpPr>
        <p:grpSpPr>
          <a:xfrm>
            <a:off x="553673" y="775195"/>
            <a:ext cx="11495099" cy="4577473"/>
            <a:chOff x="553673" y="775195"/>
            <a:chExt cx="11495099" cy="4577473"/>
          </a:xfrm>
        </p:grpSpPr>
        <p:sp>
          <p:nvSpPr>
            <p:cNvPr id="21" name="Rectángulo: esquinas redondeadas 20">
              <a:extLst>
                <a:ext uri="{FF2B5EF4-FFF2-40B4-BE49-F238E27FC236}">
                  <a16:creationId xmlns:a16="http://schemas.microsoft.com/office/drawing/2014/main" id="{68F74CCD-C0F8-4124-BA83-638C8ECC992A}"/>
                </a:ext>
              </a:extLst>
            </p:cNvPr>
            <p:cNvSpPr/>
            <p:nvPr/>
          </p:nvSpPr>
          <p:spPr>
            <a:xfrm>
              <a:off x="553673" y="2874760"/>
              <a:ext cx="4018327" cy="514392"/>
            </a:xfrm>
            <a:prstGeom prst="roundRect">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s-ES" sz="1400" kern="0" dirty="0">
                <a:solidFill>
                  <a:srgbClr val="EAAA00"/>
                </a:solidFill>
                <a:cs typeface="Arial" panose="020B0604020202020204" pitchFamily="34" charset="0"/>
              </a:endParaRPr>
            </a:p>
          </p:txBody>
        </p:sp>
        <p:grpSp>
          <p:nvGrpSpPr>
            <p:cNvPr id="22" name="Grupo 21">
              <a:extLst>
                <a:ext uri="{FF2B5EF4-FFF2-40B4-BE49-F238E27FC236}">
                  <a16:creationId xmlns:a16="http://schemas.microsoft.com/office/drawing/2014/main" id="{C575EB9D-5690-4A42-81A1-D861B4C6AC0A}"/>
                </a:ext>
              </a:extLst>
            </p:cNvPr>
            <p:cNvGrpSpPr/>
            <p:nvPr/>
          </p:nvGrpSpPr>
          <p:grpSpPr>
            <a:xfrm>
              <a:off x="7668489" y="775195"/>
              <a:ext cx="4380283" cy="4577473"/>
              <a:chOff x="6669711" y="865076"/>
              <a:chExt cx="4380283" cy="4577473"/>
            </a:xfrm>
          </p:grpSpPr>
          <p:grpSp>
            <p:nvGrpSpPr>
              <p:cNvPr id="15" name="Grupo 14">
                <a:extLst>
                  <a:ext uri="{FF2B5EF4-FFF2-40B4-BE49-F238E27FC236}">
                    <a16:creationId xmlns:a16="http://schemas.microsoft.com/office/drawing/2014/main" id="{2AD9B6D2-2D86-4E49-B5C0-8BBAB5FF30B4}"/>
                  </a:ext>
                </a:extLst>
              </p:cNvPr>
              <p:cNvGrpSpPr/>
              <p:nvPr/>
            </p:nvGrpSpPr>
            <p:grpSpPr>
              <a:xfrm>
                <a:off x="6669711" y="865076"/>
                <a:ext cx="4380283" cy="4577473"/>
                <a:chOff x="7884882" y="1260454"/>
                <a:chExt cx="4380283" cy="4577473"/>
              </a:xfrm>
            </p:grpSpPr>
            <p:grpSp>
              <p:nvGrpSpPr>
                <p:cNvPr id="16" name="Grupo 15">
                  <a:extLst>
                    <a:ext uri="{FF2B5EF4-FFF2-40B4-BE49-F238E27FC236}">
                      <a16:creationId xmlns:a16="http://schemas.microsoft.com/office/drawing/2014/main" id="{B5878923-30C3-43E7-A6F0-70EF7BE45849}"/>
                    </a:ext>
                  </a:extLst>
                </p:cNvPr>
                <p:cNvGrpSpPr/>
                <p:nvPr/>
              </p:nvGrpSpPr>
              <p:grpSpPr>
                <a:xfrm>
                  <a:off x="7884882" y="1260454"/>
                  <a:ext cx="4380283" cy="4577473"/>
                  <a:chOff x="8463704" y="2006852"/>
                  <a:chExt cx="4380283" cy="4577473"/>
                </a:xfrm>
              </p:grpSpPr>
              <p:sp>
                <p:nvSpPr>
                  <p:cNvPr id="19" name="Rectángulo: esquinas redondeadas 18">
                    <a:extLst>
                      <a:ext uri="{FF2B5EF4-FFF2-40B4-BE49-F238E27FC236}">
                        <a16:creationId xmlns:a16="http://schemas.microsoft.com/office/drawing/2014/main" id="{79A8B6CF-ED55-43F6-B0DA-7B05869547C0}"/>
                      </a:ext>
                    </a:extLst>
                  </p:cNvPr>
                  <p:cNvSpPr/>
                  <p:nvPr/>
                </p:nvSpPr>
                <p:spPr>
                  <a:xfrm>
                    <a:off x="8463704" y="2881546"/>
                    <a:ext cx="4095254" cy="370277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La declaración de “Nivel de Ingeniería” es una variable clave para poder medir el cumplimiento del Ciclo Inversional de la Iniciativa y se contrasta con la “Etapa” declarada en la construcción del Nombre de la Iniciativa en el </a:t>
                    </a:r>
                    <a:r>
                      <a:rPr lang="es-ES" sz="1400" kern="0" dirty="0" err="1">
                        <a:solidFill>
                          <a:srgbClr val="EAAA00"/>
                        </a:solidFill>
                        <a:cs typeface="Arial" panose="020B0604020202020204" pitchFamily="34" charset="0"/>
                      </a:rPr>
                      <a:t>Tab</a:t>
                    </a:r>
                    <a:r>
                      <a:rPr lang="es-ES" sz="1400" kern="0" dirty="0">
                        <a:solidFill>
                          <a:srgbClr val="EAAA00"/>
                        </a:solidFill>
                        <a:cs typeface="Arial" panose="020B0604020202020204" pitchFamily="34" charset="0"/>
                      </a:rPr>
                      <a:t> 1</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b="1" kern="0" dirty="0">
                        <a:solidFill>
                          <a:srgbClr val="EAAA00"/>
                        </a:solidFill>
                        <a:cs typeface="Arial" panose="020B0604020202020204" pitchFamily="34" charset="0"/>
                      </a:rPr>
                      <a:t>Por ejemplo: </a:t>
                    </a:r>
                    <a:r>
                      <a:rPr lang="es-ES" sz="1400" kern="0" dirty="0">
                        <a:solidFill>
                          <a:srgbClr val="EAAA00"/>
                        </a:solidFill>
                        <a:cs typeface="Arial" panose="020B0604020202020204" pitchFamily="34" charset="0"/>
                      </a:rPr>
                      <a:t>Si el proyecto postula a solicitar financiamiento para una etapa “Inversional” y estoy declarando que se disponen de antecedentes a  nivel de ingeniería en etapa de “Prefactibilidad”, entonces </a:t>
                    </a:r>
                    <a:r>
                      <a:rPr lang="es-ES" sz="1400" b="1" u="sng" kern="0" dirty="0">
                        <a:solidFill>
                          <a:srgbClr val="EAAA00"/>
                        </a:solidFill>
                        <a:cs typeface="Arial" panose="020B0604020202020204" pitchFamily="34" charset="0"/>
                      </a:rPr>
                      <a:t>No se cumple el Ciclo Inversional</a:t>
                    </a:r>
                    <a:r>
                      <a:rPr lang="es-ES" sz="1400" b="1" kern="0" dirty="0">
                        <a:solidFill>
                          <a:srgbClr val="EAAA00"/>
                        </a:solidFill>
                        <a:cs typeface="Arial" panose="020B0604020202020204" pitchFamily="34" charset="0"/>
                      </a:rPr>
                      <a:t>. </a:t>
                    </a:r>
                    <a:endParaRPr lang="es-ES" sz="1400" b="1" u="sng" kern="0" dirty="0">
                      <a:solidFill>
                        <a:srgbClr val="EAAA00"/>
                      </a:solidFill>
                      <a:cs typeface="Arial" panose="020B0604020202020204" pitchFamily="34" charset="0"/>
                    </a:endParaRPr>
                  </a:p>
                </p:txBody>
              </p:sp>
              <p:pic>
                <p:nvPicPr>
                  <p:cNvPr id="20" name="Imagen 19">
                    <a:extLst>
                      <a:ext uri="{FF2B5EF4-FFF2-40B4-BE49-F238E27FC236}">
                        <a16:creationId xmlns:a16="http://schemas.microsoft.com/office/drawing/2014/main" id="{82B98B65-A1B3-4355-8A86-04372772A5E7}"/>
                      </a:ext>
                    </a:extLst>
                  </p:cNvPr>
                  <p:cNvPicPr>
                    <a:picLocks noChangeAspect="1"/>
                  </p:cNvPicPr>
                  <p:nvPr/>
                </p:nvPicPr>
                <p:blipFill rotWithShape="1">
                  <a:blip r:embed="rId2"/>
                  <a:srcRect l="12891" t="7381" r="13689" b="7999"/>
                  <a:stretch/>
                </p:blipFill>
                <p:spPr>
                  <a:xfrm>
                    <a:off x="11854086" y="2006852"/>
                    <a:ext cx="989901" cy="1140902"/>
                  </a:xfrm>
                  <a:prstGeom prst="rect">
                    <a:avLst/>
                  </a:prstGeom>
                  <a:solidFill>
                    <a:schemeClr val="bg1"/>
                  </a:solidFill>
                </p:spPr>
              </p:pic>
            </p:grpSp>
            <p:pic>
              <p:nvPicPr>
                <p:cNvPr id="17" name="Gráfico 16" descr="Ojo">
                  <a:extLst>
                    <a:ext uri="{FF2B5EF4-FFF2-40B4-BE49-F238E27FC236}">
                      <a16:creationId xmlns:a16="http://schemas.microsoft.com/office/drawing/2014/main" id="{16CAEE47-8112-40DC-B954-FBE2E651D3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4182" y="2482848"/>
                  <a:ext cx="407982" cy="407982"/>
                </a:xfrm>
                <a:prstGeom prst="rect">
                  <a:avLst/>
                </a:prstGeom>
              </p:spPr>
            </p:pic>
          </p:grpSp>
          <p:pic>
            <p:nvPicPr>
              <p:cNvPr id="14" name="Gráfico 13" descr="Herramientas">
                <a:extLst>
                  <a:ext uri="{FF2B5EF4-FFF2-40B4-BE49-F238E27FC236}">
                    <a16:creationId xmlns:a16="http://schemas.microsoft.com/office/drawing/2014/main" id="{B9E3E7B0-6F27-47B9-B912-37DB7722E3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6817" y="3656904"/>
                <a:ext cx="269147" cy="269147"/>
              </a:xfrm>
              <a:prstGeom prst="rect">
                <a:avLst/>
              </a:prstGeom>
            </p:spPr>
          </p:pic>
        </p:grpSp>
      </p:grpSp>
    </p:spTree>
    <p:extLst>
      <p:ext uri="{BB962C8B-B14F-4D97-AF65-F5344CB8AC3E}">
        <p14:creationId xmlns:p14="http://schemas.microsoft.com/office/powerpoint/2010/main" val="118789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es-ES" sz="2000" dirty="0">
                <a:solidFill>
                  <a:schemeClr val="bg1">
                    <a:lumMod val="50000"/>
                  </a:schemeClr>
                </a:solidFill>
              </a:rPr>
              <a:t>Tab 2: Categorización</a:t>
            </a: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30" name="Imagen 29">
            <a:extLst>
              <a:ext uri="{FF2B5EF4-FFF2-40B4-BE49-F238E27FC236}">
                <a16:creationId xmlns:a16="http://schemas.microsoft.com/office/drawing/2014/main" id="{531DF9CB-803C-4E53-A2DB-598C25FF21B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53100" y="1622046"/>
            <a:ext cx="6283325" cy="3664903"/>
          </a:xfrm>
          <a:prstGeom prst="rect">
            <a:avLst/>
          </a:prstGeom>
          <a:noFill/>
          <a:ln>
            <a:noFill/>
          </a:ln>
        </p:spPr>
      </p:pic>
      <p:pic>
        <p:nvPicPr>
          <p:cNvPr id="18" name="Imagen 17">
            <a:extLst>
              <a:ext uri="{FF2B5EF4-FFF2-40B4-BE49-F238E27FC236}">
                <a16:creationId xmlns:a16="http://schemas.microsoft.com/office/drawing/2014/main" id="{0C098D12-891E-4D9E-B446-47DE97356C89}"/>
              </a:ext>
            </a:extLst>
          </p:cNvPr>
          <p:cNvPicPr>
            <a:picLocks noChangeAspect="1"/>
          </p:cNvPicPr>
          <p:nvPr/>
        </p:nvPicPr>
        <p:blipFill rotWithShape="1">
          <a:blip r:embed="rId3"/>
          <a:srcRect l="36953" t="34423" r="38130" b="28318"/>
          <a:stretch/>
        </p:blipFill>
        <p:spPr>
          <a:xfrm>
            <a:off x="191098" y="1254222"/>
            <a:ext cx="5178193" cy="4194077"/>
          </a:xfrm>
          <a:prstGeom prst="rect">
            <a:avLst/>
          </a:prstGeom>
        </p:spPr>
      </p:pic>
      <p:pic>
        <p:nvPicPr>
          <p:cNvPr id="35" name="Imagen 34">
            <a:extLst>
              <a:ext uri="{FF2B5EF4-FFF2-40B4-BE49-F238E27FC236}">
                <a16:creationId xmlns:a16="http://schemas.microsoft.com/office/drawing/2014/main" id="{0912A302-0AC2-434A-8AD1-38B36EE8E241}"/>
              </a:ext>
            </a:extLst>
          </p:cNvPr>
          <p:cNvPicPr>
            <a:picLocks noChangeAspect="1"/>
          </p:cNvPicPr>
          <p:nvPr/>
        </p:nvPicPr>
        <p:blipFill rotWithShape="1">
          <a:blip r:embed="rId4"/>
          <a:srcRect l="12891" t="7381" r="13689" b="7999"/>
          <a:stretch/>
        </p:blipFill>
        <p:spPr>
          <a:xfrm>
            <a:off x="5258149" y="5541738"/>
            <a:ext cx="989901" cy="1140902"/>
          </a:xfrm>
          <a:prstGeom prst="rect">
            <a:avLst/>
          </a:prstGeom>
          <a:solidFill>
            <a:schemeClr val="bg1"/>
          </a:solidFill>
        </p:spPr>
      </p:pic>
      <p:cxnSp>
        <p:nvCxnSpPr>
          <p:cNvPr id="25" name="Conector recto de flecha 24">
            <a:extLst>
              <a:ext uri="{FF2B5EF4-FFF2-40B4-BE49-F238E27FC236}">
                <a16:creationId xmlns:a16="http://schemas.microsoft.com/office/drawing/2014/main" id="{153E6779-5E11-44A5-B6D3-047FDFD430BA}"/>
              </a:ext>
            </a:extLst>
          </p:cNvPr>
          <p:cNvCxnSpPr/>
          <p:nvPr/>
        </p:nvCxnSpPr>
        <p:spPr>
          <a:xfrm>
            <a:off x="2276475" y="3800475"/>
            <a:ext cx="338137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Conector: angular 26">
            <a:extLst>
              <a:ext uri="{FF2B5EF4-FFF2-40B4-BE49-F238E27FC236}">
                <a16:creationId xmlns:a16="http://schemas.microsoft.com/office/drawing/2014/main" id="{BCD3A491-E945-46A6-8A39-46E0B4115336}"/>
              </a:ext>
            </a:extLst>
          </p:cNvPr>
          <p:cNvCxnSpPr>
            <a:stCxn id="35" idx="1"/>
            <a:endCxn id="18" idx="2"/>
          </p:cNvCxnSpPr>
          <p:nvPr/>
        </p:nvCxnSpPr>
        <p:spPr>
          <a:xfrm rot="10800000">
            <a:off x="2780195" y="5448299"/>
            <a:ext cx="2477954" cy="66389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37" name="Rectángulo: esquinas redondeadas 36">
            <a:extLst>
              <a:ext uri="{FF2B5EF4-FFF2-40B4-BE49-F238E27FC236}">
                <a16:creationId xmlns:a16="http://schemas.microsoft.com/office/drawing/2014/main" id="{E2F2747A-DAFC-44AD-8E42-7ABC1B83A4B9}"/>
              </a:ext>
            </a:extLst>
          </p:cNvPr>
          <p:cNvSpPr/>
          <p:nvPr/>
        </p:nvSpPr>
        <p:spPr>
          <a:xfrm>
            <a:off x="3154303" y="5780244"/>
            <a:ext cx="1618595" cy="722170"/>
          </a:xfrm>
          <a:prstGeom prst="roundRect">
            <a:avLst/>
          </a:prstGeom>
          <a:ln>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Mensaje de Incumplimiento Ciclo Inversional</a:t>
            </a:r>
            <a:endParaRPr lang="es-ES" sz="1400" kern="0" dirty="0">
              <a:solidFill>
                <a:srgbClr val="EAAA00"/>
              </a:solidFill>
              <a:cs typeface="Arial" panose="020B0604020202020204" pitchFamily="34" charset="0"/>
            </a:endParaRPr>
          </a:p>
        </p:txBody>
      </p:sp>
      <p:cxnSp>
        <p:nvCxnSpPr>
          <p:cNvPr id="38" name="Conector: angular 37">
            <a:extLst>
              <a:ext uri="{FF2B5EF4-FFF2-40B4-BE49-F238E27FC236}">
                <a16:creationId xmlns:a16="http://schemas.microsoft.com/office/drawing/2014/main" id="{59DBFB7D-9C52-4BB1-94AD-D32C4D2D2B1C}"/>
              </a:ext>
            </a:extLst>
          </p:cNvPr>
          <p:cNvCxnSpPr>
            <a:cxnSpLocks/>
            <a:stCxn id="35" idx="3"/>
            <a:endCxn id="30" idx="2"/>
          </p:cNvCxnSpPr>
          <p:nvPr/>
        </p:nvCxnSpPr>
        <p:spPr>
          <a:xfrm flipV="1">
            <a:off x="6248050" y="5286949"/>
            <a:ext cx="2646713" cy="82524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1" name="Rectángulo: esquinas redondeadas 40">
            <a:extLst>
              <a:ext uri="{FF2B5EF4-FFF2-40B4-BE49-F238E27FC236}">
                <a16:creationId xmlns:a16="http://schemas.microsoft.com/office/drawing/2014/main" id="{06627AA2-852C-4577-8992-E91A16FD1EF8}"/>
              </a:ext>
            </a:extLst>
          </p:cNvPr>
          <p:cNvSpPr/>
          <p:nvPr/>
        </p:nvSpPr>
        <p:spPr>
          <a:xfrm>
            <a:off x="6830953" y="5751104"/>
            <a:ext cx="1618595" cy="722170"/>
          </a:xfrm>
          <a:prstGeom prst="roundRect">
            <a:avLst/>
          </a:prstGeom>
          <a:ln>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Formulario de Análisis de Baja Complejidad</a:t>
            </a:r>
            <a:endParaRPr lang="es-ES" sz="1400" kern="0" dirty="0">
              <a:solidFill>
                <a:srgbClr val="EAAA00"/>
              </a:solidFill>
              <a:cs typeface="Arial" panose="020B0604020202020204" pitchFamily="34" charset="0"/>
            </a:endParaRPr>
          </a:p>
        </p:txBody>
      </p:sp>
    </p:spTree>
    <p:extLst>
      <p:ext uri="{BB962C8B-B14F-4D97-AF65-F5344CB8AC3E}">
        <p14:creationId xmlns:p14="http://schemas.microsoft.com/office/powerpoint/2010/main" val="3660072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es-ES" sz="2000" dirty="0">
                <a:solidFill>
                  <a:schemeClr val="bg1">
                    <a:lumMod val="50000"/>
                  </a:schemeClr>
                </a:solidFill>
              </a:rPr>
              <a:t>Tab 3: Presupuesto (Flujos)</a:t>
            </a: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5" name="Imagen 4">
            <a:extLst>
              <a:ext uri="{FF2B5EF4-FFF2-40B4-BE49-F238E27FC236}">
                <a16:creationId xmlns:a16="http://schemas.microsoft.com/office/drawing/2014/main" id="{E92DA8F1-A482-4D05-AC34-15D7166B4F34}"/>
              </a:ext>
            </a:extLst>
          </p:cNvPr>
          <p:cNvPicPr/>
          <p:nvPr/>
        </p:nvPicPr>
        <p:blipFill rotWithShape="1">
          <a:blip r:embed="rId2">
            <a:extLst>
              <a:ext uri="{28A0092B-C50C-407E-A947-70E740481C1C}">
                <a14:useLocalDpi xmlns:a14="http://schemas.microsoft.com/office/drawing/2010/main" val="0"/>
              </a:ext>
            </a:extLst>
          </a:blip>
          <a:srcRect r="22653"/>
          <a:stretch/>
        </p:blipFill>
        <p:spPr bwMode="auto">
          <a:xfrm>
            <a:off x="125187" y="1322166"/>
            <a:ext cx="7200000" cy="3840384"/>
          </a:xfrm>
          <a:prstGeom prst="rect">
            <a:avLst/>
          </a:prstGeom>
          <a:noFill/>
          <a:ln>
            <a:noFill/>
          </a:ln>
          <a:extLst>
            <a:ext uri="{53640926-AAD7-44D8-BBD7-CCE9431645EC}">
              <a14:shadowObscured xmlns:a14="http://schemas.microsoft.com/office/drawing/2010/main"/>
            </a:ext>
          </a:extLst>
        </p:spPr>
      </p:pic>
      <p:grpSp>
        <p:nvGrpSpPr>
          <p:cNvPr id="6" name="Grupo 5">
            <a:extLst>
              <a:ext uri="{FF2B5EF4-FFF2-40B4-BE49-F238E27FC236}">
                <a16:creationId xmlns:a16="http://schemas.microsoft.com/office/drawing/2014/main" id="{45232343-30CF-4B77-9AB1-3E361E6A77E8}"/>
              </a:ext>
            </a:extLst>
          </p:cNvPr>
          <p:cNvGrpSpPr/>
          <p:nvPr/>
        </p:nvGrpSpPr>
        <p:grpSpPr>
          <a:xfrm>
            <a:off x="7875836" y="2506213"/>
            <a:ext cx="3584494" cy="2939178"/>
            <a:chOff x="8445318" y="2363451"/>
            <a:chExt cx="3584494" cy="2939178"/>
          </a:xfrm>
        </p:grpSpPr>
        <p:sp>
          <p:nvSpPr>
            <p:cNvPr id="7" name="Rectángulo: esquinas redondeadas 6">
              <a:extLst>
                <a:ext uri="{FF2B5EF4-FFF2-40B4-BE49-F238E27FC236}">
                  <a16:creationId xmlns:a16="http://schemas.microsoft.com/office/drawing/2014/main" id="{F2D55028-170E-4DFD-9FD1-3B1EF2343F7A}"/>
                </a:ext>
              </a:extLst>
            </p:cNvPr>
            <p:cNvSpPr/>
            <p:nvPr/>
          </p:nvSpPr>
          <p:spPr>
            <a:xfrm>
              <a:off x="8445318" y="2363451"/>
              <a:ext cx="3484489" cy="227367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te presento el </a:t>
              </a:r>
              <a:r>
                <a:rPr lang="es-ES" sz="1600" kern="0" dirty="0" err="1">
                  <a:solidFill>
                    <a:srgbClr val="EAAA00"/>
                  </a:solidFill>
                  <a:cs typeface="Arial" panose="020B0604020202020204" pitchFamily="34" charset="0"/>
                </a:rPr>
                <a:t>Tab</a:t>
              </a:r>
              <a:r>
                <a:rPr lang="es-ES" sz="1600" kern="0" dirty="0">
                  <a:solidFill>
                    <a:srgbClr val="EAAA00"/>
                  </a:solidFill>
                  <a:cs typeface="Arial" panose="020B0604020202020204" pitchFamily="34" charset="0"/>
                </a:rPr>
                <a:t> 3 de </a:t>
              </a:r>
              <a:r>
                <a:rPr lang="es-ES" sz="1600" b="1" kern="0" dirty="0">
                  <a:solidFill>
                    <a:srgbClr val="EAAA00"/>
                  </a:solidFill>
                  <a:cs typeface="Arial" panose="020B0604020202020204" pitchFamily="34" charset="0"/>
                </a:rPr>
                <a:t>“Presupuesto (Flujos)”. </a:t>
              </a: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Dale una mirada para que lo conozcas y entiendas mejor mi orientación y ayuda.</a:t>
              </a:r>
              <a:endParaRPr lang="es-ES" sz="1400" kern="0" dirty="0">
                <a:solidFill>
                  <a:srgbClr val="EAAA00"/>
                </a:solidFill>
                <a:cs typeface="Arial" panose="020B0604020202020204" pitchFamily="34" charset="0"/>
              </a:endParaRPr>
            </a:p>
          </p:txBody>
        </p:sp>
        <p:pic>
          <p:nvPicPr>
            <p:cNvPr id="8" name="Imagen 7">
              <a:extLst>
                <a:ext uri="{FF2B5EF4-FFF2-40B4-BE49-F238E27FC236}">
                  <a16:creationId xmlns:a16="http://schemas.microsoft.com/office/drawing/2014/main" id="{04A893CB-4F21-4339-B819-F2E52ED0F83A}"/>
                </a:ext>
              </a:extLst>
            </p:cNvPr>
            <p:cNvPicPr>
              <a:picLocks noChangeAspect="1"/>
            </p:cNvPicPr>
            <p:nvPr/>
          </p:nvPicPr>
          <p:blipFill rotWithShape="1">
            <a:blip r:embed="rId3"/>
            <a:srcRect l="12891" t="7381" r="13689" b="7999"/>
            <a:stretch/>
          </p:blipFill>
          <p:spPr>
            <a:xfrm>
              <a:off x="11039911" y="4161727"/>
              <a:ext cx="989901" cy="1140902"/>
            </a:xfrm>
            <a:prstGeom prst="rect">
              <a:avLst/>
            </a:prstGeom>
            <a:solidFill>
              <a:schemeClr val="bg1"/>
            </a:solidFill>
          </p:spPr>
        </p:pic>
      </p:grpSp>
      <p:grpSp>
        <p:nvGrpSpPr>
          <p:cNvPr id="3" name="Grupo 2">
            <a:extLst>
              <a:ext uri="{FF2B5EF4-FFF2-40B4-BE49-F238E27FC236}">
                <a16:creationId xmlns:a16="http://schemas.microsoft.com/office/drawing/2014/main" id="{A4125899-DDA1-49D5-A2DB-29F67ED3DBF5}"/>
              </a:ext>
            </a:extLst>
          </p:cNvPr>
          <p:cNvGrpSpPr/>
          <p:nvPr/>
        </p:nvGrpSpPr>
        <p:grpSpPr>
          <a:xfrm>
            <a:off x="410798" y="726577"/>
            <a:ext cx="11637974" cy="5826622"/>
            <a:chOff x="410798" y="726577"/>
            <a:chExt cx="11637974" cy="5826622"/>
          </a:xfrm>
        </p:grpSpPr>
        <p:grpSp>
          <p:nvGrpSpPr>
            <p:cNvPr id="16" name="Grupo 15">
              <a:extLst>
                <a:ext uri="{FF2B5EF4-FFF2-40B4-BE49-F238E27FC236}">
                  <a16:creationId xmlns:a16="http://schemas.microsoft.com/office/drawing/2014/main" id="{CCF2746F-5EF6-4A8D-A0D1-7D84092DA2FC}"/>
                </a:ext>
              </a:extLst>
            </p:cNvPr>
            <p:cNvGrpSpPr/>
            <p:nvPr/>
          </p:nvGrpSpPr>
          <p:grpSpPr>
            <a:xfrm>
              <a:off x="410799" y="726577"/>
              <a:ext cx="11637973" cy="5826622"/>
              <a:chOff x="410799" y="775195"/>
              <a:chExt cx="11637973" cy="5826622"/>
            </a:xfrm>
          </p:grpSpPr>
          <p:sp>
            <p:nvSpPr>
              <p:cNvPr id="17" name="Rectángulo: esquinas redondeadas 16">
                <a:extLst>
                  <a:ext uri="{FF2B5EF4-FFF2-40B4-BE49-F238E27FC236}">
                    <a16:creationId xmlns:a16="http://schemas.microsoft.com/office/drawing/2014/main" id="{FB583E43-48EF-4F8C-ABAD-FCD9E4806578}"/>
                  </a:ext>
                </a:extLst>
              </p:cNvPr>
              <p:cNvSpPr/>
              <p:nvPr/>
            </p:nvSpPr>
            <p:spPr>
              <a:xfrm>
                <a:off x="410799" y="1944384"/>
                <a:ext cx="1246552" cy="461187"/>
              </a:xfrm>
              <a:prstGeom prst="roundRect">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s-ES" sz="1400" kern="0" dirty="0">
                  <a:solidFill>
                    <a:srgbClr val="EAAA00"/>
                  </a:solidFill>
                  <a:cs typeface="Arial" panose="020B0604020202020204" pitchFamily="34" charset="0"/>
                </a:endParaRPr>
              </a:p>
            </p:txBody>
          </p:sp>
          <p:grpSp>
            <p:nvGrpSpPr>
              <p:cNvPr id="19" name="Grupo 18">
                <a:extLst>
                  <a:ext uri="{FF2B5EF4-FFF2-40B4-BE49-F238E27FC236}">
                    <a16:creationId xmlns:a16="http://schemas.microsoft.com/office/drawing/2014/main" id="{3EA556C1-CB95-4086-8396-0B88DF935B49}"/>
                  </a:ext>
                </a:extLst>
              </p:cNvPr>
              <p:cNvGrpSpPr/>
              <p:nvPr/>
            </p:nvGrpSpPr>
            <p:grpSpPr>
              <a:xfrm>
                <a:off x="7658100" y="775195"/>
                <a:ext cx="4390672" cy="5826622"/>
                <a:chOff x="7874493" y="1260454"/>
                <a:chExt cx="4390672" cy="5826622"/>
              </a:xfrm>
            </p:grpSpPr>
            <p:grpSp>
              <p:nvGrpSpPr>
                <p:cNvPr id="21" name="Grupo 20">
                  <a:extLst>
                    <a:ext uri="{FF2B5EF4-FFF2-40B4-BE49-F238E27FC236}">
                      <a16:creationId xmlns:a16="http://schemas.microsoft.com/office/drawing/2014/main" id="{7C6ABC23-5ED3-4658-AFA0-9C124E3A067F}"/>
                    </a:ext>
                  </a:extLst>
                </p:cNvPr>
                <p:cNvGrpSpPr/>
                <p:nvPr/>
              </p:nvGrpSpPr>
              <p:grpSpPr>
                <a:xfrm>
                  <a:off x="7874493" y="1260454"/>
                  <a:ext cx="4390672" cy="5826622"/>
                  <a:chOff x="8453315" y="2006852"/>
                  <a:chExt cx="4390672" cy="5826622"/>
                </a:xfrm>
              </p:grpSpPr>
              <p:sp>
                <p:nvSpPr>
                  <p:cNvPr id="23" name="Rectángulo: esquinas redondeadas 22">
                    <a:extLst>
                      <a:ext uri="{FF2B5EF4-FFF2-40B4-BE49-F238E27FC236}">
                        <a16:creationId xmlns:a16="http://schemas.microsoft.com/office/drawing/2014/main" id="{EA28CE30-9924-4110-B464-2C21811CDC3C}"/>
                      </a:ext>
                    </a:extLst>
                  </p:cNvPr>
                  <p:cNvSpPr/>
                  <p:nvPr/>
                </p:nvSpPr>
                <p:spPr>
                  <a:xfrm>
                    <a:off x="8453315" y="2670925"/>
                    <a:ext cx="3971925" cy="516254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En esta sección debes cargar la información física y financiera de la iniciativa mediante un archivo Excel “template”.</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Este archivo lo puedes descargar y luego debes completar en base a la planificación y finalmente adjuntar para importar. Contiene las siguientes 3 hojas de trabajo:</a:t>
                    </a:r>
                  </a:p>
                  <a:p>
                    <a:pPr marL="742812" lvl="1" indent="-285750" defTabSz="914400">
                      <a:buFont typeface="Wingdings" panose="05000000000000000000" pitchFamily="2" charset="2"/>
                      <a:buChar char="ü"/>
                    </a:pPr>
                    <a:r>
                      <a:rPr lang="es-ES" sz="1400" kern="0" dirty="0">
                        <a:solidFill>
                          <a:srgbClr val="EAAA00"/>
                        </a:solidFill>
                        <a:cs typeface="Arial" panose="020B0604020202020204" pitchFamily="34" charset="0"/>
                      </a:rPr>
                      <a:t>hitos principales (general)</a:t>
                    </a:r>
                  </a:p>
                  <a:p>
                    <a:pPr marL="742812" lvl="1" indent="-285750" defTabSz="914400">
                      <a:buFont typeface="Wingdings" panose="05000000000000000000" pitchFamily="2" charset="2"/>
                      <a:buChar char="ü"/>
                    </a:pPr>
                    <a:r>
                      <a:rPr lang="es-ES" sz="1400" kern="0" dirty="0">
                        <a:solidFill>
                          <a:srgbClr val="EAAA00"/>
                        </a:solidFill>
                        <a:cs typeface="Arial" panose="020B0604020202020204" pitchFamily="34" charset="0"/>
                      </a:rPr>
                      <a:t>vectores físico por fase</a:t>
                    </a:r>
                  </a:p>
                  <a:p>
                    <a:pPr marL="742812" lvl="1" indent="-285750" defTabSz="914400">
                      <a:buFont typeface="Wingdings" panose="05000000000000000000" pitchFamily="2" charset="2"/>
                      <a:buChar char="ü"/>
                    </a:pPr>
                    <a:r>
                      <a:rPr lang="es-ES" sz="1400" kern="0" dirty="0">
                        <a:solidFill>
                          <a:srgbClr val="EAAA00"/>
                        </a:solidFill>
                        <a:cs typeface="Arial" panose="020B0604020202020204" pitchFamily="34" charset="0"/>
                      </a:rPr>
                      <a:t>vectores financiero por fase.</a:t>
                    </a:r>
                  </a:p>
                  <a:p>
                    <a:pPr lvl="1" defTabSz="914400"/>
                    <a:endParaRPr lang="es-ES" sz="1400" b="1" u="sng" kern="0" dirty="0">
                      <a:solidFill>
                        <a:srgbClr val="EAAA00"/>
                      </a:solidFill>
                      <a:cs typeface="Arial" panose="020B0604020202020204" pitchFamily="34" charset="0"/>
                    </a:endParaRPr>
                  </a:p>
                  <a:p>
                    <a:pPr marL="285750" lvl="1" indent="-285750" defTabSz="914400">
                      <a:buFont typeface="Arial" panose="020B0604020202020204" pitchFamily="34" charset="0"/>
                      <a:buChar char="•"/>
                    </a:pPr>
                    <a:r>
                      <a:rPr lang="es-ES" sz="1400" b="1" kern="0" dirty="0">
                        <a:solidFill>
                          <a:srgbClr val="EAAA00"/>
                        </a:solidFill>
                        <a:cs typeface="Arial" panose="020B0604020202020204" pitchFamily="34" charset="0"/>
                      </a:rPr>
                      <a:t>Entendemos que la declaración de hitos y vectores físico – financieros obedecen a un plan de ejecución, por lo que es obligatorio como mínimo adjuntar cronograma de actividades en la sección de documentos adjuntos de este </a:t>
                    </a:r>
                    <a:r>
                      <a:rPr lang="es-ES" sz="1400" b="1" kern="0" dirty="0" err="1">
                        <a:solidFill>
                          <a:srgbClr val="EAAA00"/>
                        </a:solidFill>
                        <a:cs typeface="Arial" panose="020B0604020202020204" pitchFamily="34" charset="0"/>
                      </a:rPr>
                      <a:t>Tab</a:t>
                    </a:r>
                    <a:r>
                      <a:rPr lang="es-ES" sz="1400" b="1" kern="0" dirty="0">
                        <a:solidFill>
                          <a:srgbClr val="EAAA00"/>
                        </a:solidFill>
                        <a:cs typeface="Arial" panose="020B0604020202020204" pitchFamily="34" charset="0"/>
                      </a:rPr>
                      <a:t>.</a:t>
                    </a:r>
                  </a:p>
                  <a:p>
                    <a:pPr marL="285750" lvl="1" indent="-285750" defTabSz="914400">
                      <a:buFont typeface="Arial" panose="020B0604020202020204" pitchFamily="34" charset="0"/>
                      <a:buChar char="•"/>
                    </a:pPr>
                    <a:endParaRPr lang="es-ES" sz="1400" b="1" kern="0" dirty="0">
                      <a:solidFill>
                        <a:srgbClr val="EAAA00"/>
                      </a:solidFill>
                      <a:cs typeface="Arial" panose="020B0604020202020204" pitchFamily="34" charset="0"/>
                    </a:endParaRPr>
                  </a:p>
                  <a:p>
                    <a:pPr marL="285750" lvl="1" indent="-285750" defTabSz="914400">
                      <a:buFont typeface="Arial" panose="020B0604020202020204" pitchFamily="34" charset="0"/>
                      <a:buChar char="•"/>
                    </a:pPr>
                    <a:r>
                      <a:rPr lang="es-ES" sz="1400" kern="0" dirty="0">
                        <a:solidFill>
                          <a:srgbClr val="EAAA00"/>
                        </a:solidFill>
                        <a:cs typeface="Arial" panose="020B0604020202020204" pitchFamily="34" charset="0"/>
                      </a:rPr>
                      <a:t>En la siguiente Slide podrás ver el “template” y conocer su estructura, su funcionalidad y restricciones.</a:t>
                    </a:r>
                  </a:p>
                </p:txBody>
              </p:sp>
              <p:pic>
                <p:nvPicPr>
                  <p:cNvPr id="24" name="Imagen 23">
                    <a:extLst>
                      <a:ext uri="{FF2B5EF4-FFF2-40B4-BE49-F238E27FC236}">
                        <a16:creationId xmlns:a16="http://schemas.microsoft.com/office/drawing/2014/main" id="{0D4F792C-7C29-4DB1-94E9-1BE2665DE59D}"/>
                      </a:ext>
                    </a:extLst>
                  </p:cNvPr>
                  <p:cNvPicPr>
                    <a:picLocks noChangeAspect="1"/>
                  </p:cNvPicPr>
                  <p:nvPr/>
                </p:nvPicPr>
                <p:blipFill rotWithShape="1">
                  <a:blip r:embed="rId3"/>
                  <a:srcRect l="12891" t="7381" r="13689" b="7999"/>
                  <a:stretch/>
                </p:blipFill>
                <p:spPr>
                  <a:xfrm>
                    <a:off x="11854086" y="2006852"/>
                    <a:ext cx="989901" cy="1140902"/>
                  </a:xfrm>
                  <a:prstGeom prst="rect">
                    <a:avLst/>
                  </a:prstGeom>
                  <a:solidFill>
                    <a:schemeClr val="bg1"/>
                  </a:solidFill>
                </p:spPr>
              </p:pic>
            </p:grpSp>
            <p:pic>
              <p:nvPicPr>
                <p:cNvPr id="22" name="Gráfico 21" descr="Ojo">
                  <a:extLst>
                    <a:ext uri="{FF2B5EF4-FFF2-40B4-BE49-F238E27FC236}">
                      <a16:creationId xmlns:a16="http://schemas.microsoft.com/office/drawing/2014/main" id="{9B276242-1E2E-4F21-BBF9-37FF00F5E7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2224" y="4716945"/>
                  <a:ext cx="407982" cy="407982"/>
                </a:xfrm>
                <a:prstGeom prst="rect">
                  <a:avLst/>
                </a:prstGeom>
              </p:spPr>
            </p:pic>
          </p:grpSp>
        </p:grpSp>
        <p:sp>
          <p:nvSpPr>
            <p:cNvPr id="25" name="Rectángulo: esquinas redondeadas 24">
              <a:extLst>
                <a:ext uri="{FF2B5EF4-FFF2-40B4-BE49-F238E27FC236}">
                  <a16:creationId xmlns:a16="http://schemas.microsoft.com/office/drawing/2014/main" id="{CF4C08B3-A179-4FB2-AD32-B7323380207B}"/>
                </a:ext>
              </a:extLst>
            </p:cNvPr>
            <p:cNvSpPr/>
            <p:nvPr/>
          </p:nvSpPr>
          <p:spPr>
            <a:xfrm>
              <a:off x="4330892" y="1960794"/>
              <a:ext cx="2298508" cy="461187"/>
            </a:xfrm>
            <a:prstGeom prst="roundRect">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s-ES" sz="1400" kern="0" dirty="0">
                <a:solidFill>
                  <a:srgbClr val="EAAA00"/>
                </a:solidFill>
                <a:cs typeface="Arial" panose="020B0604020202020204" pitchFamily="34" charset="0"/>
              </a:endParaRPr>
            </a:p>
          </p:txBody>
        </p:sp>
        <p:sp>
          <p:nvSpPr>
            <p:cNvPr id="27" name="Rectángulo: esquinas redondeadas 26">
              <a:extLst>
                <a:ext uri="{FF2B5EF4-FFF2-40B4-BE49-F238E27FC236}">
                  <a16:creationId xmlns:a16="http://schemas.microsoft.com/office/drawing/2014/main" id="{AA88F6E8-2B55-4F1E-B2A2-06483EFAD3D6}"/>
                </a:ext>
              </a:extLst>
            </p:cNvPr>
            <p:cNvSpPr/>
            <p:nvPr/>
          </p:nvSpPr>
          <p:spPr>
            <a:xfrm>
              <a:off x="410798" y="2506213"/>
              <a:ext cx="6732951" cy="1941962"/>
            </a:xfrm>
            <a:prstGeom prst="roundRect">
              <a:avLst>
                <a:gd name="adj" fmla="val 6857"/>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s-ES" sz="1400" kern="0" dirty="0">
                <a:solidFill>
                  <a:srgbClr val="EAAA00"/>
                </a:solidFill>
                <a:cs typeface="Arial" panose="020B0604020202020204" pitchFamily="34" charset="0"/>
              </a:endParaRPr>
            </a:p>
          </p:txBody>
        </p:sp>
      </p:grpSp>
    </p:spTree>
    <p:extLst>
      <p:ext uri="{BB962C8B-B14F-4D97-AF65-F5344CB8AC3E}">
        <p14:creationId xmlns:p14="http://schemas.microsoft.com/office/powerpoint/2010/main" val="424242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upo 47">
            <a:extLst>
              <a:ext uri="{FF2B5EF4-FFF2-40B4-BE49-F238E27FC236}">
                <a16:creationId xmlns:a16="http://schemas.microsoft.com/office/drawing/2014/main" id="{0AB281E2-C5D2-43B6-94A8-59CC058BEBDC}"/>
              </a:ext>
            </a:extLst>
          </p:cNvPr>
          <p:cNvGrpSpPr/>
          <p:nvPr/>
        </p:nvGrpSpPr>
        <p:grpSpPr>
          <a:xfrm>
            <a:off x="294197" y="1612521"/>
            <a:ext cx="11631336" cy="4583468"/>
            <a:chOff x="294197" y="1612521"/>
            <a:chExt cx="11631336" cy="4583468"/>
          </a:xfrm>
        </p:grpSpPr>
        <p:pic>
          <p:nvPicPr>
            <p:cNvPr id="9" name="Imagen 8">
              <a:extLst>
                <a:ext uri="{FF2B5EF4-FFF2-40B4-BE49-F238E27FC236}">
                  <a16:creationId xmlns:a16="http://schemas.microsoft.com/office/drawing/2014/main" id="{33848E90-1EAD-4DFC-A6C0-C965AFA13480}"/>
                </a:ext>
              </a:extLst>
            </p:cNvPr>
            <p:cNvPicPr>
              <a:picLocks noChangeAspect="1"/>
            </p:cNvPicPr>
            <p:nvPr/>
          </p:nvPicPr>
          <p:blipFill rotWithShape="1">
            <a:blip r:embed="rId2"/>
            <a:srcRect l="629" t="16835" r="72187" b="64336"/>
            <a:stretch/>
          </p:blipFill>
          <p:spPr>
            <a:xfrm>
              <a:off x="7882443" y="2709761"/>
              <a:ext cx="3377744" cy="1271689"/>
            </a:xfrm>
            <a:prstGeom prst="rect">
              <a:avLst/>
            </a:prstGeom>
          </p:spPr>
        </p:pic>
        <p:pic>
          <p:nvPicPr>
            <p:cNvPr id="11" name="Imagen 10">
              <a:extLst>
                <a:ext uri="{FF2B5EF4-FFF2-40B4-BE49-F238E27FC236}">
                  <a16:creationId xmlns:a16="http://schemas.microsoft.com/office/drawing/2014/main" id="{688E3685-CF7A-4759-8BF8-C5FD41B5AFB6}"/>
                </a:ext>
              </a:extLst>
            </p:cNvPr>
            <p:cNvPicPr>
              <a:picLocks noChangeAspect="1"/>
            </p:cNvPicPr>
            <p:nvPr/>
          </p:nvPicPr>
          <p:blipFill rotWithShape="1">
            <a:blip r:embed="rId3"/>
            <a:srcRect l="735" t="94477" r="75645" b="827"/>
            <a:stretch/>
          </p:blipFill>
          <p:spPr>
            <a:xfrm>
              <a:off x="7811603" y="1612521"/>
              <a:ext cx="4113930" cy="444500"/>
            </a:xfrm>
            <a:prstGeom prst="rect">
              <a:avLst/>
            </a:prstGeom>
          </p:spPr>
        </p:pic>
        <p:sp>
          <p:nvSpPr>
            <p:cNvPr id="29" name="Rectángulo: esquinas redondeadas 28">
              <a:extLst>
                <a:ext uri="{FF2B5EF4-FFF2-40B4-BE49-F238E27FC236}">
                  <a16:creationId xmlns:a16="http://schemas.microsoft.com/office/drawing/2014/main" id="{51938303-998F-433A-82E3-0FB50A0E2503}"/>
                </a:ext>
              </a:extLst>
            </p:cNvPr>
            <p:cNvSpPr/>
            <p:nvPr/>
          </p:nvSpPr>
          <p:spPr>
            <a:xfrm>
              <a:off x="294197" y="1667024"/>
              <a:ext cx="7372350" cy="810513"/>
            </a:xfrm>
            <a:prstGeom prst="roundRect">
              <a:avLst/>
            </a:prstGeom>
            <a:ln>
              <a:noFill/>
            </a:ln>
          </p:spPr>
          <p:style>
            <a:lnRef idx="2">
              <a:schemeClr val="accent2"/>
            </a:lnRef>
            <a:fillRef idx="1">
              <a:schemeClr val="lt1"/>
            </a:fillRef>
            <a:effectRef idx="0">
              <a:schemeClr val="accent2"/>
            </a:effectRef>
            <a:fontRef idx="minor">
              <a:schemeClr val="dk1"/>
            </a:fontRef>
          </p:style>
          <p:txBody>
            <a:bodyPr vert="horz" rtlCol="0" anchor="ctr"/>
            <a:lstStyle/>
            <a:p>
              <a:pPr defTabSz="914400"/>
              <a:r>
                <a:rPr lang="es-ES" sz="1600" kern="0" dirty="0">
                  <a:solidFill>
                    <a:srgbClr val="EAAA00"/>
                  </a:solidFill>
                  <a:cs typeface="Arial" panose="020B0604020202020204" pitchFamily="34" charset="0"/>
                </a:rPr>
                <a:t>① El template con tiene 3 hojas que no se pueden modificar para poder importar la información. Se pueden agregar mas hojas libremente según requieras para desarrollar la planificación.</a:t>
              </a:r>
              <a:endParaRPr lang="es-ES" sz="1400" kern="0" dirty="0">
                <a:solidFill>
                  <a:srgbClr val="EAAA00"/>
                </a:solidFill>
                <a:cs typeface="Arial" panose="020B0604020202020204" pitchFamily="34" charset="0"/>
              </a:endParaRPr>
            </a:p>
          </p:txBody>
        </p:sp>
        <p:sp>
          <p:nvSpPr>
            <p:cNvPr id="43" name="Rectángulo: esquinas redondeadas 42">
              <a:extLst>
                <a:ext uri="{FF2B5EF4-FFF2-40B4-BE49-F238E27FC236}">
                  <a16:creationId xmlns:a16="http://schemas.microsoft.com/office/drawing/2014/main" id="{734450FF-A6C5-4B8F-8D23-0E1985F7664D}"/>
                </a:ext>
              </a:extLst>
            </p:cNvPr>
            <p:cNvSpPr/>
            <p:nvPr/>
          </p:nvSpPr>
          <p:spPr>
            <a:xfrm>
              <a:off x="326405" y="3076911"/>
              <a:ext cx="7277100" cy="531686"/>
            </a:xfrm>
            <a:prstGeom prst="roundRect">
              <a:avLst/>
            </a:prstGeom>
            <a:ln>
              <a:noFill/>
            </a:ln>
          </p:spPr>
          <p:style>
            <a:lnRef idx="2">
              <a:schemeClr val="accent2"/>
            </a:lnRef>
            <a:fillRef idx="1">
              <a:schemeClr val="lt1"/>
            </a:fillRef>
            <a:effectRef idx="0">
              <a:schemeClr val="accent2"/>
            </a:effectRef>
            <a:fontRef idx="minor">
              <a:schemeClr val="dk1"/>
            </a:fontRef>
          </p:style>
          <p:txBody>
            <a:bodyPr vert="horz" rtlCol="0" anchor="ctr"/>
            <a:lstStyle/>
            <a:p>
              <a:pPr defTabSz="914400"/>
              <a:r>
                <a:rPr lang="es-ES" sz="1600" kern="0" dirty="0">
                  <a:solidFill>
                    <a:srgbClr val="EAAA00"/>
                  </a:solidFill>
                  <a:cs typeface="Arial" panose="020B0604020202020204" pitchFamily="34" charset="0"/>
                </a:rPr>
                <a:t>② La primera hoja corresponde al ingreso del inicio del periodo y a los hitos mínimos de la iniciativa</a:t>
              </a:r>
              <a:endParaRPr lang="es-ES" sz="1400" kern="0" dirty="0">
                <a:solidFill>
                  <a:srgbClr val="EAAA00"/>
                </a:solidFill>
                <a:cs typeface="Arial" panose="020B0604020202020204" pitchFamily="34" charset="0"/>
              </a:endParaRPr>
            </a:p>
          </p:txBody>
        </p:sp>
        <p:grpSp>
          <p:nvGrpSpPr>
            <p:cNvPr id="50" name="Grupo 49">
              <a:extLst>
                <a:ext uri="{FF2B5EF4-FFF2-40B4-BE49-F238E27FC236}">
                  <a16:creationId xmlns:a16="http://schemas.microsoft.com/office/drawing/2014/main" id="{227983F1-D4F1-45EA-A305-593F80278DAE}"/>
                </a:ext>
              </a:extLst>
            </p:cNvPr>
            <p:cNvGrpSpPr/>
            <p:nvPr/>
          </p:nvGrpSpPr>
          <p:grpSpPr>
            <a:xfrm>
              <a:off x="684722" y="4826798"/>
              <a:ext cx="9802302" cy="1369191"/>
              <a:chOff x="6933450" y="2005699"/>
              <a:chExt cx="9802302" cy="1369191"/>
            </a:xfrm>
          </p:grpSpPr>
          <p:grpSp>
            <p:nvGrpSpPr>
              <p:cNvPr id="51" name="Grupo 50">
                <a:extLst>
                  <a:ext uri="{FF2B5EF4-FFF2-40B4-BE49-F238E27FC236}">
                    <a16:creationId xmlns:a16="http://schemas.microsoft.com/office/drawing/2014/main" id="{D85CB90C-762E-4C15-99DF-68F6DE0AB246}"/>
                  </a:ext>
                </a:extLst>
              </p:cNvPr>
              <p:cNvGrpSpPr/>
              <p:nvPr/>
            </p:nvGrpSpPr>
            <p:grpSpPr>
              <a:xfrm>
                <a:off x="6933450" y="2005699"/>
                <a:ext cx="9802302" cy="1369191"/>
                <a:chOff x="7512272" y="2752097"/>
                <a:chExt cx="9802302" cy="1369191"/>
              </a:xfrm>
            </p:grpSpPr>
            <p:sp>
              <p:nvSpPr>
                <p:cNvPr id="55" name="Rectángulo: esquinas redondeadas 54">
                  <a:extLst>
                    <a:ext uri="{FF2B5EF4-FFF2-40B4-BE49-F238E27FC236}">
                      <a16:creationId xmlns:a16="http://schemas.microsoft.com/office/drawing/2014/main" id="{0AF5CA22-0465-41F9-AC13-F987B49E7A08}"/>
                    </a:ext>
                  </a:extLst>
                </p:cNvPr>
                <p:cNvSpPr/>
                <p:nvPr/>
              </p:nvSpPr>
              <p:spPr>
                <a:xfrm>
                  <a:off x="8454657" y="2752097"/>
                  <a:ext cx="8859917" cy="1369191"/>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No se puede editar el formato de las hojas originales por ningún motivo. De lo contrario no se podrá importar el archivo al sistema. Siendo mas explicito no se permite agregar o eliminar columnas o filas.</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Cualquier trabajo requerido se puede desarrollar agregando una hoja nueva al Excel.</a:t>
                  </a:r>
                </a:p>
              </p:txBody>
            </p:sp>
            <p:pic>
              <p:nvPicPr>
                <p:cNvPr id="56" name="Imagen 55">
                  <a:extLst>
                    <a:ext uri="{FF2B5EF4-FFF2-40B4-BE49-F238E27FC236}">
                      <a16:creationId xmlns:a16="http://schemas.microsoft.com/office/drawing/2014/main" id="{38687E87-03E2-438A-A7EF-365EE4C27A4E}"/>
                    </a:ext>
                  </a:extLst>
                </p:cNvPr>
                <p:cNvPicPr>
                  <a:picLocks noChangeAspect="1"/>
                </p:cNvPicPr>
                <p:nvPr/>
              </p:nvPicPr>
              <p:blipFill rotWithShape="1">
                <a:blip r:embed="rId4"/>
                <a:srcRect l="12891" t="7381" r="13689" b="7999"/>
                <a:stretch/>
              </p:blipFill>
              <p:spPr>
                <a:xfrm>
                  <a:off x="7512272" y="2753439"/>
                  <a:ext cx="989901" cy="1140902"/>
                </a:xfrm>
                <a:prstGeom prst="rect">
                  <a:avLst/>
                </a:prstGeom>
                <a:solidFill>
                  <a:schemeClr val="bg1"/>
                </a:solidFill>
              </p:spPr>
            </p:pic>
          </p:grpSp>
          <p:pic>
            <p:nvPicPr>
              <p:cNvPr id="52" name="Gráfico 51" descr="Ojo">
                <a:extLst>
                  <a:ext uri="{FF2B5EF4-FFF2-40B4-BE49-F238E27FC236}">
                    <a16:creationId xmlns:a16="http://schemas.microsoft.com/office/drawing/2014/main" id="{9B7BAB41-0B50-49DE-B5AD-910CE14D3C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3049" y="2177149"/>
                <a:ext cx="407982" cy="407982"/>
              </a:xfrm>
              <a:prstGeom prst="rect">
                <a:avLst/>
              </a:prstGeom>
            </p:spPr>
          </p:pic>
        </p:grpSp>
      </p:grpSp>
      <p:grpSp>
        <p:nvGrpSpPr>
          <p:cNvPr id="73" name="Grupo 72">
            <a:extLst>
              <a:ext uri="{FF2B5EF4-FFF2-40B4-BE49-F238E27FC236}">
                <a16:creationId xmlns:a16="http://schemas.microsoft.com/office/drawing/2014/main" id="{63D42411-9D2B-4414-9F1C-FE63DAF40EEE}"/>
              </a:ext>
            </a:extLst>
          </p:cNvPr>
          <p:cNvGrpSpPr/>
          <p:nvPr/>
        </p:nvGrpSpPr>
        <p:grpSpPr>
          <a:xfrm>
            <a:off x="163923" y="1302368"/>
            <a:ext cx="11786284" cy="4731031"/>
            <a:chOff x="163923" y="1302368"/>
            <a:chExt cx="11786284" cy="4731031"/>
          </a:xfrm>
        </p:grpSpPr>
        <p:grpSp>
          <p:nvGrpSpPr>
            <p:cNvPr id="72" name="Grupo 71">
              <a:extLst>
                <a:ext uri="{FF2B5EF4-FFF2-40B4-BE49-F238E27FC236}">
                  <a16:creationId xmlns:a16="http://schemas.microsoft.com/office/drawing/2014/main" id="{C12264E9-4C8B-496B-AC22-026D585D3367}"/>
                </a:ext>
              </a:extLst>
            </p:cNvPr>
            <p:cNvGrpSpPr/>
            <p:nvPr/>
          </p:nvGrpSpPr>
          <p:grpSpPr>
            <a:xfrm>
              <a:off x="163923" y="1302368"/>
              <a:ext cx="11786284" cy="4731031"/>
              <a:chOff x="163923" y="1302368"/>
              <a:chExt cx="11786284" cy="4731031"/>
            </a:xfrm>
          </p:grpSpPr>
          <p:grpSp>
            <p:nvGrpSpPr>
              <p:cNvPr id="59" name="Grupo 58">
                <a:extLst>
                  <a:ext uri="{FF2B5EF4-FFF2-40B4-BE49-F238E27FC236}">
                    <a16:creationId xmlns:a16="http://schemas.microsoft.com/office/drawing/2014/main" id="{1874B668-321D-4116-B86C-310DD26657D7}"/>
                  </a:ext>
                </a:extLst>
              </p:cNvPr>
              <p:cNvGrpSpPr/>
              <p:nvPr/>
            </p:nvGrpSpPr>
            <p:grpSpPr>
              <a:xfrm>
                <a:off x="163923" y="1302368"/>
                <a:ext cx="11786284" cy="2753486"/>
                <a:chOff x="163923" y="1607168"/>
                <a:chExt cx="11786284" cy="2753486"/>
              </a:xfrm>
            </p:grpSpPr>
            <p:sp>
              <p:nvSpPr>
                <p:cNvPr id="49" name="Rectángulo: esquinas redondeadas 48">
                  <a:extLst>
                    <a:ext uri="{FF2B5EF4-FFF2-40B4-BE49-F238E27FC236}">
                      <a16:creationId xmlns:a16="http://schemas.microsoft.com/office/drawing/2014/main" id="{10D6D71A-D7D7-4F93-B556-234E0770E477}"/>
                    </a:ext>
                  </a:extLst>
                </p:cNvPr>
                <p:cNvSpPr/>
                <p:nvPr/>
              </p:nvSpPr>
              <p:spPr>
                <a:xfrm>
                  <a:off x="348168" y="1607168"/>
                  <a:ext cx="11563303" cy="531686"/>
                </a:xfrm>
                <a:prstGeom prst="roundRect">
                  <a:avLst/>
                </a:prstGeom>
                <a:ln>
                  <a:noFill/>
                </a:ln>
              </p:spPr>
              <p:style>
                <a:lnRef idx="2">
                  <a:schemeClr val="accent2"/>
                </a:lnRef>
                <a:fillRef idx="1">
                  <a:schemeClr val="lt1"/>
                </a:fillRef>
                <a:effectRef idx="0">
                  <a:schemeClr val="accent2"/>
                </a:effectRef>
                <a:fontRef idx="minor">
                  <a:schemeClr val="dk1"/>
                </a:fontRef>
              </p:style>
              <p:txBody>
                <a:bodyPr vert="horz" rtlCol="0" anchor="ctr"/>
                <a:lstStyle/>
                <a:p>
                  <a:pPr defTabSz="914400"/>
                  <a:r>
                    <a:rPr lang="es-ES" sz="1600" kern="0" dirty="0">
                      <a:solidFill>
                        <a:srgbClr val="EAAA00"/>
                      </a:solidFill>
                      <a:cs typeface="Arial" panose="020B0604020202020204" pitchFamily="34" charset="0"/>
                    </a:rPr>
                    <a:t>③ La segunda hoja contiene la información física del proyecto, la que se debe completar mensualmente en el primer año y luego anualmente. Esta información debe ser agregada para las fases que aplique según el alcance de la iniciativa.</a:t>
                  </a:r>
                  <a:endParaRPr lang="es-ES" sz="1400" kern="0" dirty="0">
                    <a:solidFill>
                      <a:srgbClr val="EAAA00"/>
                    </a:solidFill>
                    <a:cs typeface="Arial" panose="020B0604020202020204" pitchFamily="34" charset="0"/>
                  </a:endParaRPr>
                </a:p>
              </p:txBody>
            </p:sp>
            <p:pic>
              <p:nvPicPr>
                <p:cNvPr id="58" name="Imagen 57">
                  <a:extLst>
                    <a:ext uri="{FF2B5EF4-FFF2-40B4-BE49-F238E27FC236}">
                      <a16:creationId xmlns:a16="http://schemas.microsoft.com/office/drawing/2014/main" id="{A3E9F17F-76CB-4682-A873-E5044174B756}"/>
                    </a:ext>
                  </a:extLst>
                </p:cNvPr>
                <p:cNvPicPr>
                  <a:picLocks noChangeAspect="1"/>
                </p:cNvPicPr>
                <p:nvPr/>
              </p:nvPicPr>
              <p:blipFill rotWithShape="1">
                <a:blip r:embed="rId7"/>
                <a:srcRect t="17285" r="30168" b="62263"/>
                <a:stretch/>
              </p:blipFill>
              <p:spPr>
                <a:xfrm>
                  <a:off x="163923" y="2484415"/>
                  <a:ext cx="11786284" cy="1876239"/>
                </a:xfrm>
                <a:prstGeom prst="rect">
                  <a:avLst/>
                </a:prstGeom>
              </p:spPr>
            </p:pic>
          </p:grpSp>
          <p:sp>
            <p:nvSpPr>
              <p:cNvPr id="70" name="Rectángulo: esquinas redondeadas 69">
                <a:extLst>
                  <a:ext uri="{FF2B5EF4-FFF2-40B4-BE49-F238E27FC236}">
                    <a16:creationId xmlns:a16="http://schemas.microsoft.com/office/drawing/2014/main" id="{494B5847-8F8C-43E2-87D4-FD3C0FCCD6CE}"/>
                  </a:ext>
                </a:extLst>
              </p:cNvPr>
              <p:cNvSpPr/>
              <p:nvPr/>
            </p:nvSpPr>
            <p:spPr>
              <a:xfrm>
                <a:off x="1467222" y="5419725"/>
                <a:ext cx="8859917" cy="613674"/>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Para el caso de un ejercicio de Presupuesto, se mostrarán solo los 3 años siguientes, en el caso de un Caso Base o Desarrollo el template tendrá disponible hasta el año 2100.</a:t>
                </a:r>
              </a:p>
            </p:txBody>
          </p:sp>
        </p:grpSp>
        <p:pic>
          <p:nvPicPr>
            <p:cNvPr id="71" name="Imagen 70">
              <a:extLst>
                <a:ext uri="{FF2B5EF4-FFF2-40B4-BE49-F238E27FC236}">
                  <a16:creationId xmlns:a16="http://schemas.microsoft.com/office/drawing/2014/main" id="{BEB95C24-0F39-42B1-A31C-DCE4D2F26AFF}"/>
                </a:ext>
              </a:extLst>
            </p:cNvPr>
            <p:cNvPicPr>
              <a:picLocks noChangeAspect="1"/>
            </p:cNvPicPr>
            <p:nvPr/>
          </p:nvPicPr>
          <p:blipFill rotWithShape="1">
            <a:blip r:embed="rId4"/>
            <a:srcRect l="12891" t="7381" r="13689" b="7999"/>
            <a:stretch/>
          </p:blipFill>
          <p:spPr>
            <a:xfrm>
              <a:off x="705812" y="4694125"/>
              <a:ext cx="989901" cy="1140902"/>
            </a:xfrm>
            <a:prstGeom prst="rect">
              <a:avLst/>
            </a:prstGeom>
            <a:solidFill>
              <a:schemeClr val="bg1"/>
            </a:solidFill>
          </p:spPr>
        </p:pic>
      </p:grpSp>
      <p:grpSp>
        <p:nvGrpSpPr>
          <p:cNvPr id="82" name="Grupo 81">
            <a:extLst>
              <a:ext uri="{FF2B5EF4-FFF2-40B4-BE49-F238E27FC236}">
                <a16:creationId xmlns:a16="http://schemas.microsoft.com/office/drawing/2014/main" id="{EEC75E2B-CD07-485E-8C3A-18BB09856DD0}"/>
              </a:ext>
            </a:extLst>
          </p:cNvPr>
          <p:cNvGrpSpPr/>
          <p:nvPr/>
        </p:nvGrpSpPr>
        <p:grpSpPr>
          <a:xfrm>
            <a:off x="125186" y="1331901"/>
            <a:ext cx="11761611" cy="5312057"/>
            <a:chOff x="125186" y="1331901"/>
            <a:chExt cx="11761611" cy="5312057"/>
          </a:xfrm>
        </p:grpSpPr>
        <p:grpSp>
          <p:nvGrpSpPr>
            <p:cNvPr id="74" name="Grupo 73">
              <a:extLst>
                <a:ext uri="{FF2B5EF4-FFF2-40B4-BE49-F238E27FC236}">
                  <a16:creationId xmlns:a16="http://schemas.microsoft.com/office/drawing/2014/main" id="{16F3430C-5AF7-48E7-83C8-1ECBBE572EF2}"/>
                </a:ext>
              </a:extLst>
            </p:cNvPr>
            <p:cNvGrpSpPr/>
            <p:nvPr/>
          </p:nvGrpSpPr>
          <p:grpSpPr>
            <a:xfrm>
              <a:off x="323494" y="1331901"/>
              <a:ext cx="11563303" cy="5312057"/>
              <a:chOff x="348168" y="1302367"/>
              <a:chExt cx="11563303" cy="5312057"/>
            </a:xfrm>
          </p:grpSpPr>
          <p:grpSp>
            <p:nvGrpSpPr>
              <p:cNvPr id="75" name="Grupo 74">
                <a:extLst>
                  <a:ext uri="{FF2B5EF4-FFF2-40B4-BE49-F238E27FC236}">
                    <a16:creationId xmlns:a16="http://schemas.microsoft.com/office/drawing/2014/main" id="{8A7F8CFA-46EC-4D9B-A489-E01483A09946}"/>
                  </a:ext>
                </a:extLst>
              </p:cNvPr>
              <p:cNvGrpSpPr/>
              <p:nvPr/>
            </p:nvGrpSpPr>
            <p:grpSpPr>
              <a:xfrm>
                <a:off x="348168" y="1302367"/>
                <a:ext cx="11563303" cy="5312057"/>
                <a:chOff x="348168" y="1302367"/>
                <a:chExt cx="11563303" cy="5312057"/>
              </a:xfrm>
            </p:grpSpPr>
            <p:sp>
              <p:nvSpPr>
                <p:cNvPr id="79" name="Rectángulo: esquinas redondeadas 78">
                  <a:extLst>
                    <a:ext uri="{FF2B5EF4-FFF2-40B4-BE49-F238E27FC236}">
                      <a16:creationId xmlns:a16="http://schemas.microsoft.com/office/drawing/2014/main" id="{77B5A3C8-B220-45BF-9B07-DD446282D279}"/>
                    </a:ext>
                  </a:extLst>
                </p:cNvPr>
                <p:cNvSpPr/>
                <p:nvPr/>
              </p:nvSpPr>
              <p:spPr>
                <a:xfrm>
                  <a:off x="348168" y="1302367"/>
                  <a:ext cx="11563303" cy="1014744"/>
                </a:xfrm>
                <a:prstGeom prst="roundRect">
                  <a:avLst/>
                </a:prstGeom>
                <a:ln>
                  <a:noFill/>
                </a:ln>
              </p:spPr>
              <p:style>
                <a:lnRef idx="2">
                  <a:schemeClr val="accent2"/>
                </a:lnRef>
                <a:fillRef idx="1">
                  <a:schemeClr val="lt1"/>
                </a:fillRef>
                <a:effectRef idx="0">
                  <a:schemeClr val="accent2"/>
                </a:effectRef>
                <a:fontRef idx="minor">
                  <a:schemeClr val="dk1"/>
                </a:fontRef>
              </p:style>
              <p:txBody>
                <a:bodyPr vert="horz" rtlCol="0" anchor="ctr"/>
                <a:lstStyle/>
                <a:p>
                  <a:pPr defTabSz="914400"/>
                  <a:r>
                    <a:rPr lang="es-ES" sz="1600" kern="0" dirty="0">
                      <a:solidFill>
                        <a:srgbClr val="EAAA00"/>
                      </a:solidFill>
                      <a:cs typeface="Arial" panose="020B0604020202020204" pitchFamily="34" charset="0"/>
                    </a:rPr>
                    <a:t>④ La tercera hoja contiene la información financiera del proyecto, la que se debe completar mensualmente en el primer año y luego anualmente. Esta información debe ser agregada para las fases que aplique según el alcance de la iniciativa.</a:t>
                  </a:r>
                </a:p>
                <a:p>
                  <a:pPr defTabSz="914400"/>
                  <a:r>
                    <a:rPr lang="es-ES" sz="1600" kern="0" dirty="0">
                      <a:solidFill>
                        <a:srgbClr val="EAAA00"/>
                      </a:solidFill>
                      <a:cs typeface="Arial" panose="020B0604020202020204" pitchFamily="34" charset="0"/>
                    </a:rPr>
                    <a:t>Presenta totales parciales y acumuladas, ponderaciones por fase y finalmente un cuadro resumen de incidencia del costo del dueño y de las contingencias de la iniciativa.</a:t>
                  </a:r>
                </a:p>
              </p:txBody>
            </p:sp>
            <p:sp>
              <p:nvSpPr>
                <p:cNvPr id="78" name="Rectángulo: esquinas redondeadas 77">
                  <a:extLst>
                    <a:ext uri="{FF2B5EF4-FFF2-40B4-BE49-F238E27FC236}">
                      <a16:creationId xmlns:a16="http://schemas.microsoft.com/office/drawing/2014/main" id="{110D4265-D0D8-4CC0-B443-2ABE70317F5C}"/>
                    </a:ext>
                  </a:extLst>
                </p:cNvPr>
                <p:cNvSpPr/>
                <p:nvPr/>
              </p:nvSpPr>
              <p:spPr>
                <a:xfrm>
                  <a:off x="1467222" y="6000750"/>
                  <a:ext cx="8859917" cy="613674"/>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Para el caso de un ejercicio de Presupuesto, se mostrarán solo los 3 años siguientes, en el caso de un Caso Base o Desarrollo el template tendrá disponible hasta el año 2100.</a:t>
                  </a:r>
                </a:p>
              </p:txBody>
            </p:sp>
          </p:grpSp>
          <p:pic>
            <p:nvPicPr>
              <p:cNvPr id="76" name="Imagen 75">
                <a:extLst>
                  <a:ext uri="{FF2B5EF4-FFF2-40B4-BE49-F238E27FC236}">
                    <a16:creationId xmlns:a16="http://schemas.microsoft.com/office/drawing/2014/main" id="{A323ABBB-5BFD-4133-AA6A-28C5871073DA}"/>
                  </a:ext>
                </a:extLst>
              </p:cNvPr>
              <p:cNvPicPr>
                <a:picLocks noChangeAspect="1"/>
              </p:cNvPicPr>
              <p:nvPr/>
            </p:nvPicPr>
            <p:blipFill rotWithShape="1">
              <a:blip r:embed="rId4"/>
              <a:srcRect l="12891" t="7381" r="13689" b="7999"/>
              <a:stretch/>
            </p:blipFill>
            <p:spPr>
              <a:xfrm>
                <a:off x="705812" y="5275150"/>
                <a:ext cx="989901" cy="1140902"/>
              </a:xfrm>
              <a:prstGeom prst="rect">
                <a:avLst/>
              </a:prstGeom>
              <a:solidFill>
                <a:schemeClr val="bg1"/>
              </a:solidFill>
            </p:spPr>
          </p:pic>
        </p:grpSp>
        <p:pic>
          <p:nvPicPr>
            <p:cNvPr id="81" name="Imagen 80">
              <a:extLst>
                <a:ext uri="{FF2B5EF4-FFF2-40B4-BE49-F238E27FC236}">
                  <a16:creationId xmlns:a16="http://schemas.microsoft.com/office/drawing/2014/main" id="{57CEDAF9-8505-403A-8A1E-FF54DA559A29}"/>
                </a:ext>
              </a:extLst>
            </p:cNvPr>
            <p:cNvPicPr>
              <a:picLocks noChangeAspect="1"/>
            </p:cNvPicPr>
            <p:nvPr/>
          </p:nvPicPr>
          <p:blipFill rotWithShape="1">
            <a:blip r:embed="rId8"/>
            <a:srcRect t="17017" r="17031" b="45544"/>
            <a:stretch/>
          </p:blipFill>
          <p:spPr>
            <a:xfrm>
              <a:off x="125186" y="2383109"/>
              <a:ext cx="11717413" cy="2874026"/>
            </a:xfrm>
            <a:prstGeom prst="rect">
              <a:avLst/>
            </a:prstGeom>
          </p:spPr>
        </p:pic>
      </p:grpSp>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es-ES" sz="2000" dirty="0">
                <a:solidFill>
                  <a:schemeClr val="bg1">
                    <a:lumMod val="50000"/>
                  </a:schemeClr>
                </a:solidFill>
              </a:rPr>
              <a:t>Tab 3: Presupuesto (Flujos)</a:t>
            </a: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spTree>
    <p:extLst>
      <p:ext uri="{BB962C8B-B14F-4D97-AF65-F5344CB8AC3E}">
        <p14:creationId xmlns:p14="http://schemas.microsoft.com/office/powerpoint/2010/main" val="361899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92DA8F1-A482-4D05-AC34-15D7166B4F34}"/>
              </a:ext>
            </a:extLst>
          </p:cNvPr>
          <p:cNvPicPr/>
          <p:nvPr/>
        </p:nvPicPr>
        <p:blipFill rotWithShape="1">
          <a:blip r:embed="rId2">
            <a:extLst>
              <a:ext uri="{28A0092B-C50C-407E-A947-70E740481C1C}">
                <a14:useLocalDpi xmlns:a14="http://schemas.microsoft.com/office/drawing/2010/main" val="0"/>
              </a:ext>
            </a:extLst>
          </a:blip>
          <a:srcRect r="22653" b="85800"/>
          <a:stretch/>
        </p:blipFill>
        <p:spPr bwMode="auto">
          <a:xfrm>
            <a:off x="125187" y="1322166"/>
            <a:ext cx="7200000" cy="545313"/>
          </a:xfrm>
          <a:prstGeom prst="rect">
            <a:avLst/>
          </a:prstGeom>
          <a:noFill/>
          <a:ln>
            <a:noFill/>
          </a:ln>
          <a:extLst>
            <a:ext uri="{53640926-AAD7-44D8-BBD7-CCE9431645EC}">
              <a14:shadowObscured xmlns:a14="http://schemas.microsoft.com/office/drawing/2010/main"/>
            </a:ext>
          </a:extLst>
        </p:spPr>
      </p:pic>
      <p:sp>
        <p:nvSpPr>
          <p:cNvPr id="2" name="CuadroTexto 1">
            <a:extLst>
              <a:ext uri="{FF2B5EF4-FFF2-40B4-BE49-F238E27FC236}">
                <a16:creationId xmlns:a16="http://schemas.microsoft.com/office/drawing/2014/main" id="{0447964B-99CC-4DEA-A574-B589A85DB732}"/>
              </a:ext>
            </a:extLst>
          </p:cNvPr>
          <p:cNvSpPr txBox="1"/>
          <p:nvPr/>
        </p:nvSpPr>
        <p:spPr>
          <a:xfrm>
            <a:off x="-218115" y="203357"/>
            <a:ext cx="4549007" cy="1323439"/>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150000"/>
              </a:lnSpc>
            </a:pPr>
            <a:r>
              <a:rPr lang="es-ES" sz="2000" dirty="0">
                <a:solidFill>
                  <a:schemeClr val="bg1">
                    <a:lumMod val="50000"/>
                  </a:schemeClr>
                </a:solidFill>
              </a:rPr>
              <a:t>Tab 3: Presupuesto (Flujos)</a:t>
            </a:r>
          </a:p>
          <a:p>
            <a:endParaRPr lang="es-ES" sz="2000" dirty="0">
              <a:solidFill>
                <a:schemeClr val="bg1">
                  <a:lumMod val="50000"/>
                </a:schemeClr>
              </a:solidFill>
            </a:endParaRP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40249"/>
            <a:ext cx="374149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4" name="Imagen 3">
            <a:extLst>
              <a:ext uri="{FF2B5EF4-FFF2-40B4-BE49-F238E27FC236}">
                <a16:creationId xmlns:a16="http://schemas.microsoft.com/office/drawing/2014/main" id="{61AEA4D9-E4E8-4140-A062-7152AB3880E5}"/>
              </a:ext>
            </a:extLst>
          </p:cNvPr>
          <p:cNvPicPr>
            <a:picLocks noChangeAspect="1"/>
          </p:cNvPicPr>
          <p:nvPr/>
        </p:nvPicPr>
        <p:blipFill rotWithShape="1">
          <a:blip r:embed="rId3"/>
          <a:srcRect l="28438" t="29326" r="14453" b="18991"/>
          <a:stretch/>
        </p:blipFill>
        <p:spPr>
          <a:xfrm>
            <a:off x="125186" y="2800350"/>
            <a:ext cx="7208770" cy="3533775"/>
          </a:xfrm>
          <a:prstGeom prst="rect">
            <a:avLst/>
          </a:prstGeom>
        </p:spPr>
      </p:pic>
      <p:pic>
        <p:nvPicPr>
          <p:cNvPr id="20" name="Imagen 19">
            <a:extLst>
              <a:ext uri="{FF2B5EF4-FFF2-40B4-BE49-F238E27FC236}">
                <a16:creationId xmlns:a16="http://schemas.microsoft.com/office/drawing/2014/main" id="{B7128547-41AF-456D-8A33-314F59906C81}"/>
              </a:ext>
            </a:extLst>
          </p:cNvPr>
          <p:cNvPicPr/>
          <p:nvPr/>
        </p:nvPicPr>
        <p:blipFill rotWithShape="1">
          <a:blip r:embed="rId2">
            <a:extLst>
              <a:ext uri="{28A0092B-C50C-407E-A947-70E740481C1C}">
                <a14:useLocalDpi xmlns:a14="http://schemas.microsoft.com/office/drawing/2010/main" val="0"/>
              </a:ext>
            </a:extLst>
          </a:blip>
          <a:srcRect t="82576" r="22653"/>
          <a:stretch/>
        </p:blipFill>
        <p:spPr bwMode="auto">
          <a:xfrm>
            <a:off x="125186" y="1864896"/>
            <a:ext cx="7200000" cy="669138"/>
          </a:xfrm>
          <a:prstGeom prst="rect">
            <a:avLst/>
          </a:prstGeom>
          <a:noFill/>
          <a:ln>
            <a:noFill/>
          </a:ln>
          <a:extLst>
            <a:ext uri="{53640926-AAD7-44D8-BBD7-CCE9431645EC}">
              <a14:shadowObscured xmlns:a14="http://schemas.microsoft.com/office/drawing/2010/main"/>
            </a:ext>
          </a:extLst>
        </p:spPr>
      </p:pic>
      <p:grpSp>
        <p:nvGrpSpPr>
          <p:cNvPr id="3" name="Grupo 2">
            <a:extLst>
              <a:ext uri="{FF2B5EF4-FFF2-40B4-BE49-F238E27FC236}">
                <a16:creationId xmlns:a16="http://schemas.microsoft.com/office/drawing/2014/main" id="{A4125899-DDA1-49D5-A2DB-29F67ED3DBF5}"/>
              </a:ext>
            </a:extLst>
          </p:cNvPr>
          <p:cNvGrpSpPr/>
          <p:nvPr/>
        </p:nvGrpSpPr>
        <p:grpSpPr>
          <a:xfrm>
            <a:off x="219673" y="721873"/>
            <a:ext cx="11638952" cy="5345552"/>
            <a:chOff x="152998" y="708201"/>
            <a:chExt cx="11638952" cy="5345552"/>
          </a:xfrm>
        </p:grpSpPr>
        <p:grpSp>
          <p:nvGrpSpPr>
            <p:cNvPr id="21" name="Grupo 20">
              <a:extLst>
                <a:ext uri="{FF2B5EF4-FFF2-40B4-BE49-F238E27FC236}">
                  <a16:creationId xmlns:a16="http://schemas.microsoft.com/office/drawing/2014/main" id="{7C6ABC23-5ED3-4658-AFA0-9C124E3A067F}"/>
                </a:ext>
              </a:extLst>
            </p:cNvPr>
            <p:cNvGrpSpPr/>
            <p:nvPr/>
          </p:nvGrpSpPr>
          <p:grpSpPr>
            <a:xfrm>
              <a:off x="7820025" y="708201"/>
              <a:ext cx="3971925" cy="5345552"/>
              <a:chOff x="8615240" y="1988476"/>
              <a:chExt cx="3971925" cy="5345552"/>
            </a:xfrm>
          </p:grpSpPr>
          <p:sp>
            <p:nvSpPr>
              <p:cNvPr id="23" name="Rectángulo: esquinas redondeadas 22">
                <a:extLst>
                  <a:ext uri="{FF2B5EF4-FFF2-40B4-BE49-F238E27FC236}">
                    <a16:creationId xmlns:a16="http://schemas.microsoft.com/office/drawing/2014/main" id="{EA28CE30-9924-4110-B464-2C21811CDC3C}"/>
                  </a:ext>
                </a:extLst>
              </p:cNvPr>
              <p:cNvSpPr/>
              <p:nvPr/>
            </p:nvSpPr>
            <p:spPr>
              <a:xfrm>
                <a:off x="8615240" y="3032876"/>
                <a:ext cx="3971925" cy="4301152"/>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En esta sección debes agregar la dotación de Empresas Colaboradoras requeridas para el desarrollo de la iniciativa una vez aprobada en cartera y posteriormente autorizada para su ejecución.</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Esta dotación corresponde a la dotación contratada y se debe diferenciar por turno y por localidad de alojamiento entre otras variables que el sistema solicita que ingreses y selecciones de listas predefinidas.</a:t>
                </a: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endParaRPr lang="es-ES" sz="1400" kern="0" dirty="0">
                  <a:solidFill>
                    <a:srgbClr val="EAAA00"/>
                  </a:solidFill>
                  <a:cs typeface="Arial" panose="020B0604020202020204" pitchFamily="34" charset="0"/>
                </a:endParaRPr>
              </a:p>
              <a:p>
                <a:pPr marL="285750" marR="0" indent="-2857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es-ES" sz="1400" kern="0" dirty="0">
                    <a:solidFill>
                      <a:srgbClr val="EAAA00"/>
                    </a:solidFill>
                    <a:cs typeface="Arial" panose="020B0604020202020204" pitchFamily="34" charset="0"/>
                  </a:rPr>
                  <a:t>De no conocer alguna respuesta que el sistema solicite, como por ejemplo el N| de contrato o nombre de la empresa colaboradora, puedes agregar “Por Definir” o “TBD”.</a:t>
                </a:r>
              </a:p>
            </p:txBody>
          </p:sp>
          <p:pic>
            <p:nvPicPr>
              <p:cNvPr id="24" name="Imagen 23">
                <a:extLst>
                  <a:ext uri="{FF2B5EF4-FFF2-40B4-BE49-F238E27FC236}">
                    <a16:creationId xmlns:a16="http://schemas.microsoft.com/office/drawing/2014/main" id="{0D4F792C-7C29-4DB1-94E9-1BE2665DE59D}"/>
                  </a:ext>
                </a:extLst>
              </p:cNvPr>
              <p:cNvPicPr>
                <a:picLocks noChangeAspect="1"/>
              </p:cNvPicPr>
              <p:nvPr/>
            </p:nvPicPr>
            <p:blipFill rotWithShape="1">
              <a:blip r:embed="rId4"/>
              <a:srcRect l="12891" t="7381" r="13689" b="7999"/>
              <a:stretch/>
            </p:blipFill>
            <p:spPr>
              <a:xfrm>
                <a:off x="10106251" y="1988476"/>
                <a:ext cx="989901" cy="1140902"/>
              </a:xfrm>
              <a:prstGeom prst="rect">
                <a:avLst/>
              </a:prstGeom>
              <a:solidFill>
                <a:schemeClr val="bg1"/>
              </a:solidFill>
            </p:spPr>
          </p:pic>
        </p:grpSp>
        <p:sp>
          <p:nvSpPr>
            <p:cNvPr id="27" name="Rectángulo: esquinas redondeadas 26">
              <a:extLst>
                <a:ext uri="{FF2B5EF4-FFF2-40B4-BE49-F238E27FC236}">
                  <a16:creationId xmlns:a16="http://schemas.microsoft.com/office/drawing/2014/main" id="{AA88F6E8-2B55-4F1E-B2A2-06483EFAD3D6}"/>
                </a:ext>
              </a:extLst>
            </p:cNvPr>
            <p:cNvSpPr/>
            <p:nvPr/>
          </p:nvSpPr>
          <p:spPr>
            <a:xfrm>
              <a:off x="152998" y="1886334"/>
              <a:ext cx="6732951" cy="447675"/>
            </a:xfrm>
            <a:prstGeom prst="roundRect">
              <a:avLst>
                <a:gd name="adj" fmla="val 6857"/>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endParaRPr lang="es-ES" sz="1400" kern="0" dirty="0">
                <a:solidFill>
                  <a:srgbClr val="EAAA00"/>
                </a:solidFill>
                <a:cs typeface="Arial" panose="020B0604020202020204" pitchFamily="34" charset="0"/>
              </a:endParaRPr>
            </a:p>
          </p:txBody>
        </p:sp>
      </p:grpSp>
    </p:spTree>
    <p:extLst>
      <p:ext uri="{BB962C8B-B14F-4D97-AF65-F5344CB8AC3E}">
        <p14:creationId xmlns:p14="http://schemas.microsoft.com/office/powerpoint/2010/main" val="1013026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qUS8lWfWk6cW45MwlFCxg"/>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SFgjpd5bkOgEuHb6izYTg"/>
</p:tagLst>
</file>

<file path=ppt/tags/tag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JnUNGGq80W5vyaToORsxg"/>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1wsAGMx2U.tN_A9beewTA"/>
</p:tagLst>
</file>

<file path=ppt/tags/tag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ZqdSwYCXUipvgNnrWolO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IMING"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Tema de Office">
  <a:themeElements>
    <a:clrScheme name="Personalizado 14">
      <a:dk1>
        <a:srgbClr val="FFFFFF"/>
      </a:dk1>
      <a:lt1>
        <a:srgbClr val="FFFFFF"/>
      </a:lt1>
      <a:dk2>
        <a:srgbClr val="FFFFFF"/>
      </a:dk2>
      <a:lt2>
        <a:srgbClr val="FFFFFF"/>
      </a:lt2>
      <a:accent1>
        <a:srgbClr val="D22630"/>
      </a:accent1>
      <a:accent2>
        <a:srgbClr val="EAAA00"/>
      </a:accent2>
      <a:accent3>
        <a:srgbClr val="00778B"/>
      </a:accent3>
      <a:accent4>
        <a:srgbClr val="64CCC9"/>
      </a:accent4>
      <a:accent5>
        <a:srgbClr val="3C3C3B"/>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50000"/>
          </a:schemeClr>
        </a:solidFill>
        <a:ln w="12700" cap="flat" cmpd="sng" algn="ctr">
          <a:noFill/>
          <a:prstDash val="solid"/>
          <a:miter lim="800000"/>
        </a:ln>
        <a:effectLst>
          <a:outerShdw blurRad="50800" dist="38100" dir="2700000" algn="tl" rotWithShape="0">
            <a:prstClr val="black">
              <a:alpha val="40000"/>
            </a:prstClr>
          </a:outerShdw>
        </a:effectLst>
      </a:spPr>
      <a:bodyPr vert="vert"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200" b="1" i="0" u="none" strike="noStrike" kern="0" cap="none" spc="0" normalizeH="0" baseline="0" noProof="0" dirty="0" smtClean="0">
            <a:ln>
              <a:noFill/>
            </a:ln>
            <a:solidFill>
              <a:schemeClr val="bg1"/>
            </a:solidFill>
            <a:effectLst/>
            <a:uLnTx/>
            <a:uFillTx/>
            <a:latin typeface="+mn-lt"/>
            <a:ea typeface="+mn-ea"/>
            <a:cs typeface="Arial" panose="020B0604020202020204" pitchFamily="34" charset="0"/>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5_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_Zaldivar Grid 16:9">
  <a:themeElements>
    <a:clrScheme name="Zaldivar">
      <a:dk1>
        <a:srgbClr val="000000"/>
      </a:dk1>
      <a:lt1>
        <a:sysClr val="window" lastClr="FFFFFF"/>
      </a:lt1>
      <a:dk2>
        <a:srgbClr val="007A94"/>
      </a:dk2>
      <a:lt2>
        <a:srgbClr val="F2F2F2"/>
      </a:lt2>
      <a:accent1>
        <a:srgbClr val="004D5C"/>
      </a:accent1>
      <a:accent2>
        <a:srgbClr val="006C82"/>
      </a:accent2>
      <a:accent3>
        <a:srgbClr val="FFC83F"/>
      </a:accent3>
      <a:accent4>
        <a:srgbClr val="62CDCA"/>
      </a:accent4>
      <a:accent5>
        <a:srgbClr val="6E6F73"/>
      </a:accent5>
      <a:accent6>
        <a:srgbClr val="2A4A70"/>
      </a:accent6>
      <a:hlink>
        <a:srgbClr val="25C98E"/>
      </a:hlink>
      <a:folHlink>
        <a:srgbClr val="6BE3B8"/>
      </a:folHlink>
    </a:clrScheme>
    <a:fontScheme name="Zaldivar">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flat" cmpd="sng" algn="ctr">
          <a:noFill/>
          <a:prstDash val="solid"/>
          <a:round/>
          <a:headEnd type="none" w="med" len="med"/>
          <a:tailEnd type="none" w="med" len="med"/>
        </a:ln>
      </a:spPr>
      <a:bodyPr wrap="square" lIns="0" tIns="0" rIns="0" bIns="0" rtlCol="0" anchor="ctr">
        <a:noAutofit/>
      </a:bodyPr>
      <a:lstStyle>
        <a:defPPr algn="ctr">
          <a:lnSpc>
            <a:spcPct val="90000"/>
          </a:lnSpc>
          <a:spcAft>
            <a:spcPts val="600"/>
          </a:spcAft>
          <a:defRPr sz="1200" dirty="0" smtClean="0"/>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2.xml><?xml version="1.0" encoding="utf-8"?>
<a:theme xmlns:a="http://schemas.openxmlformats.org/drawingml/2006/main" name="6_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_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0_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Cuerpo">
  <a:themeElements>
    <a:clrScheme name="Personalizado 1">
      <a:dk1>
        <a:sysClr val="windowText" lastClr="000000"/>
      </a:dk1>
      <a:lt1>
        <a:sysClr val="window" lastClr="FFFFFF"/>
      </a:lt1>
      <a:dk2>
        <a:srgbClr val="007A94"/>
      </a:dk2>
      <a:lt2>
        <a:srgbClr val="EEECE1"/>
      </a:lt2>
      <a:accent1>
        <a:srgbClr val="007A94"/>
      </a:accent1>
      <a:accent2>
        <a:srgbClr val="62CDCA"/>
      </a:accent2>
      <a:accent3>
        <a:srgbClr val="D42029"/>
      </a:accent3>
      <a:accent4>
        <a:srgbClr val="FF4747"/>
      </a:accent4>
      <a:accent5>
        <a:srgbClr val="EDAB00"/>
      </a:accent5>
      <a:accent6>
        <a:srgbClr val="FFC184"/>
      </a:accent6>
      <a:hlink>
        <a:srgbClr val="62CDCA"/>
      </a:hlink>
      <a:folHlink>
        <a:srgbClr val="D420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Plantillas CEN - AMSA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Template Excom - Board">
  <a:themeElements>
    <a:clrScheme name="AMSA RSVB">
      <a:dk1>
        <a:sysClr val="windowText" lastClr="000000"/>
      </a:dk1>
      <a:lt1>
        <a:sysClr val="window" lastClr="FFFFFF"/>
      </a:lt1>
      <a:dk2>
        <a:srgbClr val="888B8D"/>
      </a:dk2>
      <a:lt2>
        <a:srgbClr val="DFF4F4"/>
      </a:lt2>
      <a:accent1>
        <a:srgbClr val="00778B"/>
      </a:accent1>
      <a:accent2>
        <a:srgbClr val="64CCC9"/>
      </a:accent2>
      <a:accent3>
        <a:srgbClr val="888B8D"/>
      </a:accent3>
      <a:accent4>
        <a:srgbClr val="EAAA00"/>
      </a:accent4>
      <a:accent5>
        <a:srgbClr val="D22630"/>
      </a:accent5>
      <a:accent6>
        <a:srgbClr val="8D6974"/>
      </a:accent6>
      <a:hlink>
        <a:srgbClr val="67AABF"/>
      </a:hlink>
      <a:folHlink>
        <a:srgbClr val="B1B5AB"/>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4_Template Excom - Board">
  <a:themeElements>
    <a:clrScheme name="AMSA RSVB">
      <a:dk1>
        <a:sysClr val="windowText" lastClr="000000"/>
      </a:dk1>
      <a:lt1>
        <a:sysClr val="window" lastClr="FFFFFF"/>
      </a:lt1>
      <a:dk2>
        <a:srgbClr val="888B8D"/>
      </a:dk2>
      <a:lt2>
        <a:srgbClr val="DFF4F4"/>
      </a:lt2>
      <a:accent1>
        <a:srgbClr val="00778B"/>
      </a:accent1>
      <a:accent2>
        <a:srgbClr val="64CCC9"/>
      </a:accent2>
      <a:accent3>
        <a:srgbClr val="888B8D"/>
      </a:accent3>
      <a:accent4>
        <a:srgbClr val="EAAA00"/>
      </a:accent4>
      <a:accent5>
        <a:srgbClr val="D22630"/>
      </a:accent5>
      <a:accent6>
        <a:srgbClr val="8D6974"/>
      </a:accent6>
      <a:hlink>
        <a:srgbClr val="67AABF"/>
      </a:hlink>
      <a:folHlink>
        <a:srgbClr val="B1B5AB"/>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3_Cuerpo">
  <a:themeElements>
    <a:clrScheme name="Personalizado 1">
      <a:dk1>
        <a:sysClr val="windowText" lastClr="000000"/>
      </a:dk1>
      <a:lt1>
        <a:sysClr val="window" lastClr="FFFFFF"/>
      </a:lt1>
      <a:dk2>
        <a:srgbClr val="007A94"/>
      </a:dk2>
      <a:lt2>
        <a:srgbClr val="EEECE1"/>
      </a:lt2>
      <a:accent1>
        <a:srgbClr val="007A94"/>
      </a:accent1>
      <a:accent2>
        <a:srgbClr val="62CDCA"/>
      </a:accent2>
      <a:accent3>
        <a:srgbClr val="D42029"/>
      </a:accent3>
      <a:accent4>
        <a:srgbClr val="FF4747"/>
      </a:accent4>
      <a:accent5>
        <a:srgbClr val="EDAB00"/>
      </a:accent5>
      <a:accent6>
        <a:srgbClr val="FFC184"/>
      </a:accent6>
      <a:hlink>
        <a:srgbClr val="62CDCA"/>
      </a:hlink>
      <a:folHlink>
        <a:srgbClr val="D420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2AE72880CFF9B45A3FEBCA395C4ACC4" ma:contentTypeVersion="4" ma:contentTypeDescription="Crear nuevo documento." ma:contentTypeScope="" ma:versionID="d847aa410f475e5ee3e690870df6112f">
  <xsd:schema xmlns:xsd="http://www.w3.org/2001/XMLSchema" xmlns:p="http://schemas.microsoft.com/office/2006/metadata/properties" xmlns:ns2="0ea3fc47-cf96-41f9-9eb8-c20756debc30" xmlns:ns3="8d07087f-16cf-4e40-abba-4a2dad057c08" xmlns:ns4="7f2cc99a-92eb-4ea0-8936-4cd916335929" targetNamespace="http://schemas.microsoft.com/office/2006/metadata/properties" ma:root="true" ma:fieldsID="fe7a9fda1e06ccb77661fb440034a59a" ns2:_="" ns3:_="" ns4:_="">
    <xsd:import namespace="0ea3fc47-cf96-41f9-9eb8-c20756debc30"/>
    <xsd:import namespace="8d07087f-16cf-4e40-abba-4a2dad057c08"/>
    <xsd:import namespace="7f2cc99a-92eb-4ea0-8936-4cd916335929"/>
    <xsd:element name="properties">
      <xsd:complexType>
        <xsd:sequence>
          <xsd:element name="documentManagement">
            <xsd:complexType>
              <xsd:all>
                <xsd:element ref="ns2:Tipo_x0020_de_x0020_Documento" minOccurs="0"/>
                <xsd:element ref="ns3:Area" minOccurs="0"/>
                <xsd:element ref="ns3:SubArea" minOccurs="0"/>
                <xsd:element ref="ns4:Descripci_x00f3_n" minOccurs="0"/>
              </xsd:all>
            </xsd:complexType>
          </xsd:element>
        </xsd:sequence>
      </xsd:complexType>
    </xsd:element>
  </xsd:schema>
  <xsd:schema xmlns:xsd="http://www.w3.org/2001/XMLSchema" xmlns:dms="http://schemas.microsoft.com/office/2006/documentManagement/types" targetNamespace="0ea3fc47-cf96-41f9-9eb8-c20756debc30" elementFormDefault="qualified">
    <xsd:import namespace="http://schemas.microsoft.com/office/2006/documentManagement/types"/>
    <xsd:element name="Tipo_x0020_de_x0020_Documento" ma:index="2" nillable="true" ma:displayName="Tipo de Documento" ma:list="{997abb30-5de5-49a2-982a-137c4651e1da}" ma:internalName="Tipo_x0020_de_x0020_Documento" ma:showField="Title">
      <xsd:simpleType>
        <xsd:restriction base="dms:Lookup"/>
      </xsd:simpleType>
    </xsd:element>
  </xsd:schema>
  <xsd:schema xmlns:xsd="http://www.w3.org/2001/XMLSchema" xmlns:dms="http://schemas.microsoft.com/office/2006/documentManagement/types" targetNamespace="8d07087f-16cf-4e40-abba-4a2dad057c08" elementFormDefault="qualified">
    <xsd:import namespace="http://schemas.microsoft.com/office/2006/documentManagement/types"/>
    <xsd:element name="Area" ma:index="3" nillable="true" ma:displayName="Area" ma:list="{be077ff7-f08e-407a-86f0-3f969fd37031}" ma:internalName="Area" ma:showField="Title" ma:web="8d07087f-16cf-4e40-abba-4a2dad057c08">
      <xsd:simpleType>
        <xsd:restriction base="dms:Lookup"/>
      </xsd:simpleType>
    </xsd:element>
    <xsd:element name="SubArea" ma:index="4" nillable="true" ma:displayName="SubArea" ma:list="{ec64cfec-5602-4018-bec6-5a9888c7e69e}" ma:internalName="SubArea" ma:showField="Title" ma:web="8d07087f-16cf-4e40-abba-4a2dad057c08">
      <xsd:simpleType>
        <xsd:restriction base="dms:Lookup"/>
      </xsd:simpleType>
    </xsd:element>
  </xsd:schema>
  <xsd:schema xmlns:xsd="http://www.w3.org/2001/XMLSchema" xmlns:dms="http://schemas.microsoft.com/office/2006/documentManagement/types" targetNamespace="7f2cc99a-92eb-4ea0-8936-4cd916335929" elementFormDefault="qualified">
    <xsd:import namespace="http://schemas.microsoft.com/office/2006/documentManagement/types"/>
    <xsd:element name="Descripci_x00f3_n" ma:index="5" nillable="true" ma:displayName="Descripción" ma:internalName="Descripci_x00f3_n">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Tipo de contenido" ma:readOnly="true"/>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SubArea xmlns="8d07087f-16cf-4e40-abba-4a2dad057c08" xsi:nil="true"/>
    <Area xmlns="8d07087f-16cf-4e40-abba-4a2dad057c08" xsi:nil="true"/>
    <Descripci_x00f3_n xmlns="7f2cc99a-92eb-4ea0-8936-4cd916335929" xsi:nil="true"/>
    <Tipo_x0020_de_x0020_Documento xmlns="0ea3fc47-cf96-41f9-9eb8-c20756debc30" xsi:nil="true"/>
  </documentManagement>
</p:properties>
</file>

<file path=customXml/itemProps1.xml><?xml version="1.0" encoding="utf-8"?>
<ds:datastoreItem xmlns:ds="http://schemas.openxmlformats.org/officeDocument/2006/customXml" ds:itemID="{CE4A6CCD-47CE-4989-91B3-E36B685BFE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a3fc47-cf96-41f9-9eb8-c20756debc30"/>
    <ds:schemaRef ds:uri="8d07087f-16cf-4e40-abba-4a2dad057c08"/>
    <ds:schemaRef ds:uri="7f2cc99a-92eb-4ea0-8936-4cd916335929"/>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E50FF39E-6D20-4A01-956E-C6B4B51051B1}">
  <ds:schemaRefs>
    <ds:schemaRef ds:uri="http://schemas.microsoft.com/sharepoint/v3/contenttype/forms"/>
  </ds:schemaRefs>
</ds:datastoreItem>
</file>

<file path=customXml/itemProps3.xml><?xml version="1.0" encoding="utf-8"?>
<ds:datastoreItem xmlns:ds="http://schemas.openxmlformats.org/officeDocument/2006/customXml" ds:itemID="{9A6EC563-F40D-4F15-B676-43B0CF0C0878}">
  <ds:schemaRefs>
    <ds:schemaRef ds:uri="http://purl.org/dc/elements/1.1/"/>
    <ds:schemaRef ds:uri="7f2cc99a-92eb-4ea0-8936-4cd916335929"/>
    <ds:schemaRef ds:uri="http://purl.org/dc/dcmitype/"/>
    <ds:schemaRef ds:uri="http://purl.org/dc/terms/"/>
    <ds:schemaRef ds:uri="http://schemas.microsoft.com/office/2006/metadata/properties"/>
    <ds:schemaRef ds:uri="http://schemas.microsoft.com/office/2006/documentManagement/types"/>
    <ds:schemaRef ds:uri="0ea3fc47-cf96-41f9-9eb8-c20756debc30"/>
    <ds:schemaRef ds:uri="http://schemas.openxmlformats.org/package/2006/metadata/core-properties"/>
    <ds:schemaRef ds:uri="8d07087f-16cf-4e40-abba-4a2dad057c0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81389</TotalTime>
  <Words>2125</Words>
  <Application>Microsoft Office PowerPoint</Application>
  <PresentationFormat>Panorámica</PresentationFormat>
  <Paragraphs>194</Paragraphs>
  <Slides>16</Slides>
  <Notes>0</Notes>
  <HiddenSlides>0</HiddenSlides>
  <MMClips>0</MMClips>
  <ScaleCrop>false</ScaleCrop>
  <HeadingPairs>
    <vt:vector size="8" baseType="variant">
      <vt:variant>
        <vt:lpstr>Fuentes usadas</vt:lpstr>
      </vt:variant>
      <vt:variant>
        <vt:i4>6</vt:i4>
      </vt:variant>
      <vt:variant>
        <vt:lpstr>Tema</vt:lpstr>
      </vt:variant>
      <vt:variant>
        <vt:i4>13</vt:i4>
      </vt:variant>
      <vt:variant>
        <vt:lpstr>Servidores OLE incrustados</vt:lpstr>
      </vt:variant>
      <vt:variant>
        <vt:i4>2</vt:i4>
      </vt:variant>
      <vt:variant>
        <vt:lpstr>Títulos de diapositiva</vt:lpstr>
      </vt:variant>
      <vt:variant>
        <vt:i4>16</vt:i4>
      </vt:variant>
    </vt:vector>
  </HeadingPairs>
  <TitlesOfParts>
    <vt:vector size="37" baseType="lpstr">
      <vt:lpstr>ＭＳ Ｐゴシック</vt:lpstr>
      <vt:lpstr>Arial</vt:lpstr>
      <vt:lpstr>Calibri</vt:lpstr>
      <vt:lpstr>Comic Sans MS</vt:lpstr>
      <vt:lpstr>Trebuchet MS</vt:lpstr>
      <vt:lpstr>Wingdings</vt:lpstr>
      <vt:lpstr>Tema de Office</vt:lpstr>
      <vt:lpstr>Plantillas CEN - AMSA 2014</vt:lpstr>
      <vt:lpstr>10_Plantillas CEN - AMSA 2014</vt:lpstr>
      <vt:lpstr>1_Cuerpo</vt:lpstr>
      <vt:lpstr>4_Plantillas CEN - AMSA 2014</vt:lpstr>
      <vt:lpstr>3_Plantillas CEN - AMSA 2014</vt:lpstr>
      <vt:lpstr>2_Template Excom - Board</vt:lpstr>
      <vt:lpstr>4_Template Excom - Board</vt:lpstr>
      <vt:lpstr>3_Cuerpo</vt:lpstr>
      <vt:lpstr>5_Plantillas CEN - AMSA 2014</vt:lpstr>
      <vt:lpstr>1_Zaldivar Grid 16:9</vt:lpstr>
      <vt:lpstr>6_Plantillas CEN - AMSA 2014</vt:lpstr>
      <vt:lpstr>1_Plantillas CEN - AMSA 2014</vt:lpstr>
      <vt:lpstr>think-cell Slide</vt:lpstr>
      <vt:lpstr>Diapositiva de think-cell</vt:lpstr>
      <vt:lpstr>Sistema Gestión Iniciativas CAPEX Gerencia Proyectos / Gerencia Administración y Finanzas Manual Operativo – Capacitación Usuario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Particular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Alejandro Sepulveda Cea</cp:lastModifiedBy>
  <cp:revision>2734</cp:revision>
  <cp:lastPrinted>2018-11-27T19:37:03Z</cp:lastPrinted>
  <dcterms:created xsi:type="dcterms:W3CDTF">2014-03-21T22:27:46Z</dcterms:created>
  <dcterms:modified xsi:type="dcterms:W3CDTF">2019-04-18T19:40:58Z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0x01010092AE72880CFF9B45A3FEBCA395C4ACC4</vt:lpwstr>
  </property>
</Properties>
</file>